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0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7777163" cy="10909300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orient="horz" pos="305">
          <p15:clr>
            <a:srgbClr val="A4A3A4"/>
          </p15:clr>
        </p15:guide>
        <p15:guide id="3" orient="horz" pos="153">
          <p15:clr>
            <a:srgbClr val="A4A3A4"/>
          </p15:clr>
        </p15:guide>
        <p15:guide id="4">
          <p15:clr>
            <a:srgbClr val="A4A3A4"/>
          </p15:clr>
        </p15:guide>
        <p15:guide id="5" pos="41">
          <p15:clr>
            <a:srgbClr val="A4A3A4"/>
          </p15:clr>
        </p15:guide>
        <p15:guide id="6" pos="8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小坂 洋平" initials="小坂" lastIdx="4" clrIdx="0">
    <p:extLst>
      <p:ext uri="{19B8F6BF-5375-455C-9EA6-DF929625EA0E}">
        <p15:presenceInfo xmlns:p15="http://schemas.microsoft.com/office/powerpoint/2012/main" userId="S-1-5-21-2776509530-1694122332-1133071596-1323" providerId="AD"/>
      </p:ext>
    </p:extLst>
  </p:cmAuthor>
  <p:cmAuthor id="2" name="田中 礼" initials="田中" lastIdx="2" clrIdx="1">
    <p:extLst>
      <p:ext uri="{19B8F6BF-5375-455C-9EA6-DF929625EA0E}">
        <p15:presenceInfo xmlns:p15="http://schemas.microsoft.com/office/powerpoint/2012/main" userId="S-1-5-21-2776509530-1694122332-1133071596-21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D757"/>
    <a:srgbClr val="FF7C80"/>
    <a:srgbClr val="FFFFCC"/>
    <a:srgbClr val="EFFFFF"/>
    <a:srgbClr val="FFFFFF"/>
    <a:srgbClr val="E4FC6A"/>
    <a:srgbClr val="FFCC66"/>
    <a:srgbClr val="FFE5F2"/>
    <a:srgbClr val="E2B7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58" autoAdjust="0"/>
    <p:restoredTop sz="92980" autoAdjust="0"/>
  </p:normalViewPr>
  <p:slideViewPr>
    <p:cSldViewPr snapToObjects="1">
      <p:cViewPr>
        <p:scale>
          <a:sx n="120" d="100"/>
          <a:sy n="120" d="100"/>
        </p:scale>
        <p:origin x="84" y="-3294"/>
      </p:cViewPr>
      <p:guideLst>
        <p:guide orient="horz"/>
        <p:guide orient="horz" pos="305"/>
        <p:guide orient="horz" pos="153"/>
        <p:guide/>
        <p:guide pos="41"/>
        <p:guide pos="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9787" cy="49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03" tIns="46101" rIns="92203" bIns="46101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416" y="0"/>
            <a:ext cx="2949787" cy="49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03" tIns="46101" rIns="92203" bIns="4610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ja-JP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42372"/>
            <a:ext cx="2949787" cy="49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03" tIns="46101" rIns="92203" bIns="46101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416" y="9442372"/>
            <a:ext cx="2949787" cy="49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03" tIns="46101" rIns="92203" bIns="4610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4B67DAB-2029-460F-9DBA-57A2AD77E76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443130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9787" cy="49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03" tIns="46101" rIns="92203" bIns="46101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5840" y="0"/>
            <a:ext cx="2949787" cy="49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03" tIns="46101" rIns="92203" bIns="4610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ja-JP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074863" y="744538"/>
            <a:ext cx="2657475" cy="3729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721" y="4721187"/>
            <a:ext cx="5445760" cy="4472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03" tIns="46101" rIns="92203" bIns="461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40646"/>
            <a:ext cx="2949787" cy="49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03" tIns="46101" rIns="92203" bIns="46101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5840" y="9440646"/>
            <a:ext cx="2949787" cy="49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03" tIns="46101" rIns="92203" bIns="4610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5AEF18B-590D-4688-AEC0-260E4A9FAF6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643981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533872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1067745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601617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2135490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669362" algn="l" defTabSz="1067745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6pPr>
    <a:lvl7pPr marL="3203235" algn="l" defTabSz="1067745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7pPr>
    <a:lvl8pPr marL="3737107" algn="l" defTabSz="1067745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8pPr>
    <a:lvl9pPr marL="4270980" algn="l" defTabSz="1067745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734FD4-DBDE-4216-9D60-1BAAC30F3BCE}" type="slidenum">
              <a:rPr lang="en-US" altLang="ja-JP"/>
              <a:pPr/>
              <a:t>1</a:t>
            </a:fld>
            <a:endParaRPr lang="en-US" altLang="ja-JP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74863" y="744538"/>
            <a:ext cx="2657475" cy="3729037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122959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7777739" cy="109093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4645" y="2882205"/>
            <a:ext cx="4515301" cy="2410820"/>
          </a:xfrm>
        </p:spPr>
        <p:txBody>
          <a:bodyPr anchor="b">
            <a:noAutofit/>
          </a:bodyPr>
          <a:lstStyle>
            <a:lvl1pPr algn="ctr">
              <a:defRPr sz="4082">
                <a:effectLst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4645" y="5724006"/>
            <a:ext cx="4515301" cy="2191486"/>
          </a:xfrm>
        </p:spPr>
        <p:txBody>
          <a:bodyPr anchor="t">
            <a:normAutofit/>
          </a:bodyPr>
          <a:lstStyle>
            <a:lvl1pPr marL="0" indent="0" algn="ctr">
              <a:buNone/>
              <a:defRPr sz="1701">
                <a:solidFill>
                  <a:schemeClr val="tx1"/>
                </a:solidFill>
              </a:defRPr>
            </a:lvl1pPr>
            <a:lvl2pPr marL="388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7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6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5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4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3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0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58764" y="8040561"/>
            <a:ext cx="572635" cy="444453"/>
          </a:xfrm>
        </p:spPr>
        <p:txBody>
          <a:bodyPr/>
          <a:lstStyle/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4645" y="8040561"/>
            <a:ext cx="3457248" cy="444453"/>
          </a:xfrm>
        </p:spPr>
        <p:txBody>
          <a:bodyPr/>
          <a:lstStyle/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8271" y="8040561"/>
            <a:ext cx="351676" cy="444453"/>
          </a:xfrm>
        </p:spPr>
        <p:txBody>
          <a:bodyPr/>
          <a:lstStyle/>
          <a:p>
            <a:fld id="{0DDEEF1A-352B-42FD-B81D-95F84B783717}" type="slidenum">
              <a:rPr lang="en-US" altLang="ja-JP" smtClean="0"/>
              <a:pPr/>
              <a:t>‹#›</a:t>
            </a:fld>
            <a:endParaRPr lang="en-US" altLang="ja-JP"/>
          </a:p>
        </p:txBody>
      </p:sp>
      <p:cxnSp>
        <p:nvCxnSpPr>
          <p:cNvPr id="15" name="Straight Connector 14"/>
          <p:cNvCxnSpPr/>
          <p:nvPr/>
        </p:nvCxnSpPr>
        <p:spPr>
          <a:xfrm>
            <a:off x="1717904" y="5521984"/>
            <a:ext cx="434878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38" descr="rainbowdirt">
            <a:extLst>
              <a:ext uri="{FF2B5EF4-FFF2-40B4-BE49-F238E27FC236}">
                <a16:creationId xmlns:a16="http://schemas.microsoft.com/office/drawing/2014/main" id="{BE883210-67EE-977C-10CB-D5C25D099DC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"/>
          <a:stretch>
            <a:fillRect/>
          </a:stretch>
        </p:blipFill>
        <p:spPr bwMode="auto">
          <a:xfrm>
            <a:off x="0" y="0"/>
            <a:ext cx="7777163" cy="1090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8">
            <a:extLst>
              <a:ext uri="{FF2B5EF4-FFF2-40B4-BE49-F238E27FC236}">
                <a16:creationId xmlns:a16="http://schemas.microsoft.com/office/drawing/2014/main" id="{C8F70567-26E7-C97C-B56B-EA5B09549121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9237452">
            <a:off x="3902253" y="925038"/>
            <a:ext cx="215698" cy="384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6774" tIns="53387" rIns="106774" bIns="53387">
            <a:spAutoFit/>
          </a:bodyPr>
          <a:lstStyle/>
          <a:p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2203595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949" y="7660077"/>
            <a:ext cx="5782465" cy="901533"/>
          </a:xfrm>
        </p:spPr>
        <p:txBody>
          <a:bodyPr anchor="b">
            <a:normAutofit/>
          </a:bodyPr>
          <a:lstStyle>
            <a:lvl1pPr algn="ctr">
              <a:defRPr sz="2041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72855" y="1643129"/>
            <a:ext cx="6031454" cy="5346908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361"/>
            </a:lvl1pPr>
            <a:lvl2pPr marL="388849" indent="0">
              <a:buNone/>
              <a:defRPr sz="1361"/>
            </a:lvl2pPr>
            <a:lvl3pPr marL="777697" indent="0">
              <a:buNone/>
              <a:defRPr sz="1361"/>
            </a:lvl3pPr>
            <a:lvl4pPr marL="1166546" indent="0">
              <a:buNone/>
              <a:defRPr sz="1361"/>
            </a:lvl4pPr>
            <a:lvl5pPr marL="1555394" indent="0">
              <a:buNone/>
              <a:defRPr sz="1361"/>
            </a:lvl5pPr>
            <a:lvl6pPr marL="1944243" indent="0">
              <a:buNone/>
              <a:defRPr sz="1361"/>
            </a:lvl6pPr>
            <a:lvl7pPr marL="2333092" indent="0">
              <a:buNone/>
              <a:defRPr sz="1361"/>
            </a:lvl7pPr>
            <a:lvl8pPr marL="2721940" indent="0">
              <a:buNone/>
              <a:defRPr sz="1361"/>
            </a:lvl8pPr>
            <a:lvl9pPr marL="3110789" indent="0">
              <a:buNone/>
              <a:defRPr sz="1361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0949" y="8561610"/>
            <a:ext cx="5782465" cy="785368"/>
          </a:xfrm>
        </p:spPr>
        <p:txBody>
          <a:bodyPr anchor="t">
            <a:normAutofit/>
          </a:bodyPr>
          <a:lstStyle>
            <a:lvl1pPr marL="0" indent="0" algn="ctr">
              <a:buNone/>
              <a:defRPr sz="1361"/>
            </a:lvl1pPr>
            <a:lvl2pPr marL="388849" indent="0">
              <a:buNone/>
              <a:defRPr sz="1021"/>
            </a:lvl2pPr>
            <a:lvl3pPr marL="777697" indent="0">
              <a:buNone/>
              <a:defRPr sz="851"/>
            </a:lvl3pPr>
            <a:lvl4pPr marL="1166546" indent="0">
              <a:buNone/>
              <a:defRPr sz="765"/>
            </a:lvl4pPr>
            <a:lvl5pPr marL="1555394" indent="0">
              <a:buNone/>
              <a:defRPr sz="765"/>
            </a:lvl5pPr>
            <a:lvl6pPr marL="1944243" indent="0">
              <a:buNone/>
              <a:defRPr sz="765"/>
            </a:lvl6pPr>
            <a:lvl7pPr marL="2333092" indent="0">
              <a:buNone/>
              <a:defRPr sz="765"/>
            </a:lvl7pPr>
            <a:lvl8pPr marL="2721940" indent="0">
              <a:buNone/>
              <a:defRPr sz="765"/>
            </a:lvl8pPr>
            <a:lvl9pPr marL="3110789" indent="0">
              <a:buNone/>
              <a:defRPr sz="76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02766-72A8-404F-9982-DB6245D05D9E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20901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949" y="1442600"/>
            <a:ext cx="5782465" cy="4927892"/>
          </a:xfrm>
        </p:spPr>
        <p:txBody>
          <a:bodyPr anchor="ctr">
            <a:normAutofit/>
          </a:bodyPr>
          <a:lstStyle>
            <a:lvl1pPr algn="ctr">
              <a:defRPr sz="2722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0948" y="6801476"/>
            <a:ext cx="5782467" cy="254550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701">
                <a:solidFill>
                  <a:schemeClr val="tx1"/>
                </a:solidFill>
              </a:defRPr>
            </a:lvl1pPr>
            <a:lvl2pPr marL="388849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2pPr>
            <a:lvl3pPr marL="777697" indent="0">
              <a:buNone/>
              <a:defRPr sz="1361">
                <a:solidFill>
                  <a:schemeClr val="tx1">
                    <a:tint val="75000"/>
                  </a:schemeClr>
                </a:solidFill>
              </a:defRPr>
            </a:lvl3pPr>
            <a:lvl4pPr marL="1166546" indent="0">
              <a:buNone/>
              <a:defRPr sz="1191">
                <a:solidFill>
                  <a:schemeClr val="tx1">
                    <a:tint val="75000"/>
                  </a:schemeClr>
                </a:solidFill>
              </a:defRPr>
            </a:lvl4pPr>
            <a:lvl5pPr marL="1555394" indent="0">
              <a:buNone/>
              <a:defRPr sz="1191">
                <a:solidFill>
                  <a:schemeClr val="tx1">
                    <a:tint val="75000"/>
                  </a:schemeClr>
                </a:solidFill>
              </a:defRPr>
            </a:lvl5pPr>
            <a:lvl6pPr marL="1944243" indent="0">
              <a:buNone/>
              <a:defRPr sz="1191">
                <a:solidFill>
                  <a:schemeClr val="tx1">
                    <a:tint val="75000"/>
                  </a:schemeClr>
                </a:solidFill>
              </a:defRPr>
            </a:lvl6pPr>
            <a:lvl7pPr marL="2333092" indent="0">
              <a:buNone/>
              <a:defRPr sz="1191">
                <a:solidFill>
                  <a:schemeClr val="tx1">
                    <a:tint val="75000"/>
                  </a:schemeClr>
                </a:solidFill>
              </a:defRPr>
            </a:lvl7pPr>
            <a:lvl8pPr marL="2721940" indent="0">
              <a:buNone/>
              <a:defRPr sz="1191">
                <a:solidFill>
                  <a:schemeClr val="tx1">
                    <a:tint val="75000"/>
                  </a:schemeClr>
                </a:solidFill>
              </a:defRPr>
            </a:lvl8pPr>
            <a:lvl9pPr marL="3110789" indent="0">
              <a:buNone/>
              <a:defRPr sz="11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02766-72A8-404F-9982-DB6245D05D9E}" type="slidenum">
              <a:rPr lang="en-US" altLang="ja-JP" smtClean="0"/>
              <a:pPr/>
              <a:t>‹#›</a:t>
            </a:fld>
            <a:endParaRPr lang="en-US" altLang="ja-JP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87362" y="6585983"/>
            <a:ext cx="561890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938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4878" y="1562317"/>
            <a:ext cx="5443546" cy="3771118"/>
          </a:xfrm>
        </p:spPr>
        <p:txBody>
          <a:bodyPr anchor="ctr">
            <a:normAutofit/>
          </a:bodyPr>
          <a:lstStyle>
            <a:lvl1pPr algn="ctr">
              <a:defRPr sz="2722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1003" y="5333435"/>
            <a:ext cx="5011948" cy="1037056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531"/>
            </a:lvl1pPr>
            <a:lvl2pPr marL="388849" indent="0">
              <a:buFontTx/>
              <a:buNone/>
              <a:defRPr/>
            </a:lvl2pPr>
            <a:lvl3pPr marL="777697" indent="0">
              <a:buFontTx/>
              <a:buNone/>
              <a:defRPr/>
            </a:lvl3pPr>
            <a:lvl4pPr marL="1166546" indent="0">
              <a:buFontTx/>
              <a:buNone/>
              <a:defRPr/>
            </a:lvl4pPr>
            <a:lvl5pPr marL="1555394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0946" y="6909224"/>
            <a:ext cx="5782469" cy="243775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701">
                <a:solidFill>
                  <a:schemeClr val="tx1"/>
                </a:solidFill>
              </a:defRPr>
            </a:lvl1pPr>
            <a:lvl2pPr marL="388849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2pPr>
            <a:lvl3pPr marL="777697" indent="0">
              <a:buNone/>
              <a:defRPr sz="1361">
                <a:solidFill>
                  <a:schemeClr val="tx1">
                    <a:tint val="75000"/>
                  </a:schemeClr>
                </a:solidFill>
              </a:defRPr>
            </a:lvl3pPr>
            <a:lvl4pPr marL="1166546" indent="0">
              <a:buNone/>
              <a:defRPr sz="1191">
                <a:solidFill>
                  <a:schemeClr val="tx1">
                    <a:tint val="75000"/>
                  </a:schemeClr>
                </a:solidFill>
              </a:defRPr>
            </a:lvl4pPr>
            <a:lvl5pPr marL="1555394" indent="0">
              <a:buNone/>
              <a:defRPr sz="1191">
                <a:solidFill>
                  <a:schemeClr val="tx1">
                    <a:tint val="75000"/>
                  </a:schemeClr>
                </a:solidFill>
              </a:defRPr>
            </a:lvl5pPr>
            <a:lvl6pPr marL="1944243" indent="0">
              <a:buNone/>
              <a:defRPr sz="1191">
                <a:solidFill>
                  <a:schemeClr val="tx1">
                    <a:tint val="75000"/>
                  </a:schemeClr>
                </a:solidFill>
              </a:defRPr>
            </a:lvl6pPr>
            <a:lvl7pPr marL="2333092" indent="0">
              <a:buNone/>
              <a:defRPr sz="1191">
                <a:solidFill>
                  <a:schemeClr val="tx1">
                    <a:tint val="75000"/>
                  </a:schemeClr>
                </a:solidFill>
              </a:defRPr>
            </a:lvl7pPr>
            <a:lvl8pPr marL="2721940" indent="0">
              <a:buNone/>
              <a:defRPr sz="1191">
                <a:solidFill>
                  <a:schemeClr val="tx1">
                    <a:tint val="75000"/>
                  </a:schemeClr>
                </a:solidFill>
              </a:defRPr>
            </a:lvl8pPr>
            <a:lvl9pPr marL="3110789" indent="0">
              <a:buNone/>
              <a:defRPr sz="11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02766-72A8-404F-9982-DB6245D05D9E}" type="slidenum">
              <a:rPr lang="en-US" altLang="ja-JP" smtClean="0"/>
              <a:pPr/>
              <a:t>‹#›</a:t>
            </a:fld>
            <a:endParaRPr lang="en-US" altLang="ja-JP"/>
          </a:p>
        </p:txBody>
      </p:sp>
      <p:sp>
        <p:nvSpPr>
          <p:cNvPr id="14" name="TextBox 13"/>
          <p:cNvSpPr txBox="1"/>
          <p:nvPr/>
        </p:nvSpPr>
        <p:spPr>
          <a:xfrm>
            <a:off x="722917" y="1440196"/>
            <a:ext cx="388959" cy="930227"/>
          </a:xfrm>
          <a:prstGeom prst="rect">
            <a:avLst/>
          </a:prstGeom>
        </p:spPr>
        <p:txBody>
          <a:bodyPr vert="horz" lIns="77772" tIns="38886" rIns="77772" bIns="38886" rtlCol="0" anchor="ctr">
            <a:noAutofit/>
          </a:bodyPr>
          <a:lstStyle/>
          <a:p>
            <a:pPr lvl="0"/>
            <a:r>
              <a:rPr lang="en-US" sz="6124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92454" y="4498408"/>
            <a:ext cx="388959" cy="930227"/>
          </a:xfrm>
          <a:prstGeom prst="rect">
            <a:avLst/>
          </a:prstGeom>
        </p:spPr>
        <p:txBody>
          <a:bodyPr vert="horz" lIns="77772" tIns="38886" rIns="77772" bIns="38886" rtlCol="0" anchor="ctr">
            <a:noAutofit/>
          </a:bodyPr>
          <a:lstStyle/>
          <a:p>
            <a:pPr lvl="0" algn="r"/>
            <a:r>
              <a:rPr lang="en-US" sz="6124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87362" y="6585983"/>
            <a:ext cx="560963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6993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952" y="5263095"/>
            <a:ext cx="5782460" cy="2336480"/>
          </a:xfrm>
        </p:spPr>
        <p:txBody>
          <a:bodyPr anchor="b">
            <a:normAutofit/>
          </a:bodyPr>
          <a:lstStyle>
            <a:lvl1pPr algn="l">
              <a:defRPr sz="2722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0951" y="7599575"/>
            <a:ext cx="5782462" cy="1368673"/>
          </a:xfrm>
        </p:spPr>
        <p:txBody>
          <a:bodyPr anchor="t">
            <a:normAutofit/>
          </a:bodyPr>
          <a:lstStyle>
            <a:lvl1pPr marL="0" indent="0" algn="l">
              <a:buNone/>
              <a:defRPr sz="1531">
                <a:solidFill>
                  <a:schemeClr val="tx1"/>
                </a:solidFill>
              </a:defRPr>
            </a:lvl1pPr>
            <a:lvl2pPr marL="388849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2pPr>
            <a:lvl3pPr marL="777697" indent="0">
              <a:buNone/>
              <a:defRPr sz="1361">
                <a:solidFill>
                  <a:schemeClr val="tx1">
                    <a:tint val="75000"/>
                  </a:schemeClr>
                </a:solidFill>
              </a:defRPr>
            </a:lvl3pPr>
            <a:lvl4pPr marL="1166546" indent="0">
              <a:buNone/>
              <a:defRPr sz="1191">
                <a:solidFill>
                  <a:schemeClr val="tx1">
                    <a:tint val="75000"/>
                  </a:schemeClr>
                </a:solidFill>
              </a:defRPr>
            </a:lvl4pPr>
            <a:lvl5pPr marL="1555394" indent="0">
              <a:buNone/>
              <a:defRPr sz="1191">
                <a:solidFill>
                  <a:schemeClr val="tx1">
                    <a:tint val="75000"/>
                  </a:schemeClr>
                </a:solidFill>
              </a:defRPr>
            </a:lvl5pPr>
            <a:lvl6pPr marL="1944243" indent="0">
              <a:buNone/>
              <a:defRPr sz="1191">
                <a:solidFill>
                  <a:schemeClr val="tx1">
                    <a:tint val="75000"/>
                  </a:schemeClr>
                </a:solidFill>
              </a:defRPr>
            </a:lvl6pPr>
            <a:lvl7pPr marL="2333092" indent="0">
              <a:buNone/>
              <a:defRPr sz="1191">
                <a:solidFill>
                  <a:schemeClr val="tx1">
                    <a:tint val="75000"/>
                  </a:schemeClr>
                </a:solidFill>
              </a:defRPr>
            </a:lvl7pPr>
            <a:lvl8pPr marL="2721940" indent="0">
              <a:buNone/>
              <a:defRPr sz="1191">
                <a:solidFill>
                  <a:schemeClr val="tx1">
                    <a:tint val="75000"/>
                  </a:schemeClr>
                </a:solidFill>
              </a:defRPr>
            </a:lvl8pPr>
            <a:lvl9pPr marL="3110789" indent="0">
              <a:buNone/>
              <a:defRPr sz="11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02766-72A8-404F-9982-DB6245D05D9E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596643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8738" y="1562317"/>
            <a:ext cx="5379688" cy="3569094"/>
          </a:xfrm>
        </p:spPr>
        <p:txBody>
          <a:bodyPr anchor="ctr">
            <a:normAutofit/>
          </a:bodyPr>
          <a:lstStyle>
            <a:lvl1pPr algn="ctr">
              <a:defRPr sz="2722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000951" y="5789202"/>
            <a:ext cx="5782462" cy="141093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701">
                <a:solidFill>
                  <a:schemeClr val="tx1"/>
                </a:solidFill>
              </a:defRPr>
            </a:lvl1pPr>
            <a:lvl2pPr marL="388849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2pPr>
            <a:lvl3pPr marL="777697" indent="0">
              <a:buNone/>
              <a:defRPr sz="1361">
                <a:solidFill>
                  <a:schemeClr val="tx1">
                    <a:tint val="75000"/>
                  </a:schemeClr>
                </a:solidFill>
              </a:defRPr>
            </a:lvl3pPr>
            <a:lvl4pPr marL="1166546" indent="0">
              <a:buNone/>
              <a:defRPr sz="1191">
                <a:solidFill>
                  <a:schemeClr val="tx1">
                    <a:tint val="75000"/>
                  </a:schemeClr>
                </a:solidFill>
              </a:defRPr>
            </a:lvl4pPr>
            <a:lvl5pPr marL="1555394" indent="0">
              <a:buNone/>
              <a:defRPr sz="1191">
                <a:solidFill>
                  <a:schemeClr val="tx1">
                    <a:tint val="75000"/>
                  </a:schemeClr>
                </a:solidFill>
              </a:defRPr>
            </a:lvl5pPr>
            <a:lvl6pPr marL="1944243" indent="0">
              <a:buNone/>
              <a:defRPr sz="1191">
                <a:solidFill>
                  <a:schemeClr val="tx1">
                    <a:tint val="75000"/>
                  </a:schemeClr>
                </a:solidFill>
              </a:defRPr>
            </a:lvl6pPr>
            <a:lvl7pPr marL="2333092" indent="0">
              <a:buNone/>
              <a:defRPr sz="1191">
                <a:solidFill>
                  <a:schemeClr val="tx1">
                    <a:tint val="75000"/>
                  </a:schemeClr>
                </a:solidFill>
              </a:defRPr>
            </a:lvl7pPr>
            <a:lvl8pPr marL="2721940" indent="0">
              <a:buNone/>
              <a:defRPr sz="1191">
                <a:solidFill>
                  <a:schemeClr val="tx1">
                    <a:tint val="75000"/>
                  </a:schemeClr>
                </a:solidFill>
              </a:defRPr>
            </a:lvl8pPr>
            <a:lvl9pPr marL="3110789" indent="0">
              <a:buNone/>
              <a:defRPr sz="11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0948" y="7205526"/>
            <a:ext cx="5782467" cy="2141455"/>
          </a:xfrm>
        </p:spPr>
        <p:txBody>
          <a:bodyPr anchor="t">
            <a:normAutofit/>
          </a:bodyPr>
          <a:lstStyle>
            <a:lvl1pPr marL="0" indent="0" algn="l">
              <a:buNone/>
              <a:defRPr sz="1361">
                <a:solidFill>
                  <a:schemeClr val="tx1"/>
                </a:solidFill>
              </a:defRPr>
            </a:lvl1pPr>
            <a:lvl2pPr marL="388849" indent="0">
              <a:buNone/>
              <a:defRPr sz="1361">
                <a:solidFill>
                  <a:schemeClr val="tx1">
                    <a:tint val="75000"/>
                  </a:schemeClr>
                </a:solidFill>
              </a:defRPr>
            </a:lvl2pPr>
            <a:lvl3pPr marL="777697" indent="0">
              <a:buNone/>
              <a:defRPr sz="1361">
                <a:solidFill>
                  <a:schemeClr val="tx1">
                    <a:tint val="75000"/>
                  </a:schemeClr>
                </a:solidFill>
              </a:defRPr>
            </a:lvl3pPr>
            <a:lvl4pPr marL="1166546" indent="0">
              <a:buNone/>
              <a:defRPr sz="1191">
                <a:solidFill>
                  <a:schemeClr val="tx1">
                    <a:tint val="75000"/>
                  </a:schemeClr>
                </a:solidFill>
              </a:defRPr>
            </a:lvl4pPr>
            <a:lvl5pPr marL="1555394" indent="0">
              <a:buNone/>
              <a:defRPr sz="1191">
                <a:solidFill>
                  <a:schemeClr val="tx1">
                    <a:tint val="75000"/>
                  </a:schemeClr>
                </a:solidFill>
              </a:defRPr>
            </a:lvl5pPr>
            <a:lvl6pPr marL="1944243" indent="0">
              <a:buNone/>
              <a:defRPr sz="1191">
                <a:solidFill>
                  <a:schemeClr val="tx1">
                    <a:tint val="75000"/>
                  </a:schemeClr>
                </a:solidFill>
              </a:defRPr>
            </a:lvl6pPr>
            <a:lvl7pPr marL="2333092" indent="0">
              <a:buNone/>
              <a:defRPr sz="1191">
                <a:solidFill>
                  <a:schemeClr val="tx1">
                    <a:tint val="75000"/>
                  </a:schemeClr>
                </a:solidFill>
              </a:defRPr>
            </a:lvl7pPr>
            <a:lvl8pPr marL="2721940" indent="0">
              <a:buNone/>
              <a:defRPr sz="1191">
                <a:solidFill>
                  <a:schemeClr val="tx1">
                    <a:tint val="75000"/>
                  </a:schemeClr>
                </a:solidFill>
              </a:defRPr>
            </a:lvl8pPr>
            <a:lvl9pPr marL="3110789" indent="0">
              <a:buNone/>
              <a:defRPr sz="11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02766-72A8-404F-9982-DB6245D05D9E}" type="slidenum">
              <a:rPr lang="en-US" altLang="ja-JP" smtClean="0"/>
              <a:pPr/>
              <a:t>‹#›</a:t>
            </a:fld>
            <a:endParaRPr lang="en-US" altLang="ja-JP"/>
          </a:p>
        </p:txBody>
      </p:sp>
      <p:sp>
        <p:nvSpPr>
          <p:cNvPr id="12" name="TextBox 11"/>
          <p:cNvSpPr txBox="1"/>
          <p:nvPr/>
        </p:nvSpPr>
        <p:spPr>
          <a:xfrm>
            <a:off x="746809" y="1426727"/>
            <a:ext cx="388959" cy="930227"/>
          </a:xfrm>
          <a:prstGeom prst="rect">
            <a:avLst/>
          </a:prstGeom>
        </p:spPr>
        <p:txBody>
          <a:bodyPr vert="horz" lIns="77772" tIns="38886" rIns="77772" bIns="38886" rtlCol="0" anchor="ctr">
            <a:noAutofit/>
          </a:bodyPr>
          <a:lstStyle/>
          <a:p>
            <a:pPr lvl="0"/>
            <a:r>
              <a:rPr lang="en-US" sz="6804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06312" y="4148219"/>
            <a:ext cx="388959" cy="930227"/>
          </a:xfrm>
          <a:prstGeom prst="rect">
            <a:avLst/>
          </a:prstGeom>
        </p:spPr>
        <p:txBody>
          <a:bodyPr vert="horz" lIns="77772" tIns="38886" rIns="77772" bIns="38886" rtlCol="0" anchor="ctr">
            <a:noAutofit/>
          </a:bodyPr>
          <a:lstStyle/>
          <a:p>
            <a:pPr lvl="0" algn="r"/>
            <a:r>
              <a:rPr lang="en-US" sz="6804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87362" y="5454650"/>
            <a:ext cx="560963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67985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948" y="1562317"/>
            <a:ext cx="5782465" cy="364990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722" b="0" dirty="0"/>
            </a:lvl1pPr>
          </a:lstStyle>
          <a:p>
            <a:pPr marL="0" lv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000951" y="5672836"/>
            <a:ext cx="5782462" cy="144002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701">
                <a:solidFill>
                  <a:schemeClr val="tx1"/>
                </a:solidFill>
              </a:defRPr>
            </a:lvl1pPr>
            <a:lvl2pPr marL="388849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2pPr>
            <a:lvl3pPr marL="777697" indent="0">
              <a:buNone/>
              <a:defRPr sz="1361">
                <a:solidFill>
                  <a:schemeClr val="tx1">
                    <a:tint val="75000"/>
                  </a:schemeClr>
                </a:solidFill>
              </a:defRPr>
            </a:lvl3pPr>
            <a:lvl4pPr marL="1166546" indent="0">
              <a:buNone/>
              <a:defRPr sz="1191">
                <a:solidFill>
                  <a:schemeClr val="tx1">
                    <a:tint val="75000"/>
                  </a:schemeClr>
                </a:solidFill>
              </a:defRPr>
            </a:lvl4pPr>
            <a:lvl5pPr marL="1555394" indent="0">
              <a:buNone/>
              <a:defRPr sz="1191">
                <a:solidFill>
                  <a:schemeClr val="tx1">
                    <a:tint val="75000"/>
                  </a:schemeClr>
                </a:solidFill>
              </a:defRPr>
            </a:lvl5pPr>
            <a:lvl6pPr marL="1944243" indent="0">
              <a:buNone/>
              <a:defRPr sz="1191">
                <a:solidFill>
                  <a:schemeClr val="tx1">
                    <a:tint val="75000"/>
                  </a:schemeClr>
                </a:solidFill>
              </a:defRPr>
            </a:lvl6pPr>
            <a:lvl7pPr marL="2333092" indent="0">
              <a:buNone/>
              <a:defRPr sz="1191">
                <a:solidFill>
                  <a:schemeClr val="tx1">
                    <a:tint val="75000"/>
                  </a:schemeClr>
                </a:solidFill>
              </a:defRPr>
            </a:lvl7pPr>
            <a:lvl8pPr marL="2721940" indent="0">
              <a:buNone/>
              <a:defRPr sz="1191">
                <a:solidFill>
                  <a:schemeClr val="tx1">
                    <a:tint val="75000"/>
                  </a:schemeClr>
                </a:solidFill>
              </a:defRPr>
            </a:lvl8pPr>
            <a:lvl9pPr marL="3110789" indent="0">
              <a:buNone/>
              <a:defRPr sz="11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0949" y="7111248"/>
            <a:ext cx="5782465" cy="2235734"/>
          </a:xfrm>
        </p:spPr>
        <p:txBody>
          <a:bodyPr anchor="t">
            <a:normAutofit/>
          </a:bodyPr>
          <a:lstStyle>
            <a:lvl1pPr marL="0" indent="0" algn="l">
              <a:buNone/>
              <a:defRPr sz="1361">
                <a:solidFill>
                  <a:schemeClr val="tx1"/>
                </a:solidFill>
              </a:defRPr>
            </a:lvl1pPr>
            <a:lvl2pPr marL="388849" indent="0">
              <a:buNone/>
              <a:defRPr sz="1361">
                <a:solidFill>
                  <a:schemeClr val="tx1">
                    <a:tint val="75000"/>
                  </a:schemeClr>
                </a:solidFill>
              </a:defRPr>
            </a:lvl2pPr>
            <a:lvl3pPr marL="777697" indent="0">
              <a:buNone/>
              <a:defRPr sz="1361">
                <a:solidFill>
                  <a:schemeClr val="tx1">
                    <a:tint val="75000"/>
                  </a:schemeClr>
                </a:solidFill>
              </a:defRPr>
            </a:lvl3pPr>
            <a:lvl4pPr marL="1166546" indent="0">
              <a:buNone/>
              <a:defRPr sz="1191">
                <a:solidFill>
                  <a:schemeClr val="tx1">
                    <a:tint val="75000"/>
                  </a:schemeClr>
                </a:solidFill>
              </a:defRPr>
            </a:lvl4pPr>
            <a:lvl5pPr marL="1555394" indent="0">
              <a:buNone/>
              <a:defRPr sz="1191">
                <a:solidFill>
                  <a:schemeClr val="tx1">
                    <a:tint val="75000"/>
                  </a:schemeClr>
                </a:solidFill>
              </a:defRPr>
            </a:lvl5pPr>
            <a:lvl6pPr marL="1944243" indent="0">
              <a:buNone/>
              <a:defRPr sz="1191">
                <a:solidFill>
                  <a:schemeClr val="tx1">
                    <a:tint val="75000"/>
                  </a:schemeClr>
                </a:solidFill>
              </a:defRPr>
            </a:lvl6pPr>
            <a:lvl7pPr marL="2333092" indent="0">
              <a:buNone/>
              <a:defRPr sz="1191">
                <a:solidFill>
                  <a:schemeClr val="tx1">
                    <a:tint val="75000"/>
                  </a:schemeClr>
                </a:solidFill>
              </a:defRPr>
            </a:lvl7pPr>
            <a:lvl8pPr marL="2721940" indent="0">
              <a:buNone/>
              <a:defRPr sz="1191">
                <a:solidFill>
                  <a:schemeClr val="tx1">
                    <a:tint val="75000"/>
                  </a:schemeClr>
                </a:solidFill>
              </a:defRPr>
            </a:lvl8pPr>
            <a:lvl9pPr marL="3110789" indent="0">
              <a:buNone/>
              <a:defRPr sz="11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02766-72A8-404F-9982-DB6245D05D9E}" type="slidenum">
              <a:rPr lang="en-US" altLang="ja-JP" smtClean="0"/>
              <a:pPr/>
              <a:t>‹#›</a:t>
            </a:fld>
            <a:endParaRPr lang="en-US" altLang="ja-JP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87365" y="5454650"/>
            <a:ext cx="56188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0805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0948" y="3961160"/>
            <a:ext cx="5782467" cy="5385823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02766-72A8-404F-9982-DB6245D05D9E}" type="slidenum">
              <a:rPr lang="en-US" altLang="ja-JP" smtClean="0"/>
              <a:pPr/>
              <a:t>‹#›</a:t>
            </a:fld>
            <a:endParaRPr lang="en-US" altLang="ja-JP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87362" y="3745669"/>
            <a:ext cx="561890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33181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6478" y="1442601"/>
            <a:ext cx="1376934" cy="790438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0950" y="1442600"/>
            <a:ext cx="4180743" cy="7904380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02766-72A8-404F-9982-DB6245D05D9E}" type="slidenum">
              <a:rPr lang="en-US" altLang="ja-JP" smtClean="0"/>
              <a:pPr/>
              <a:t>‹#›</a:t>
            </a:fld>
            <a:endParaRPr lang="en-US" altLang="ja-JP"/>
          </a:p>
        </p:txBody>
      </p:sp>
      <p:cxnSp>
        <p:nvCxnSpPr>
          <p:cNvPr id="14" name="Straight Connector 13"/>
          <p:cNvCxnSpPr/>
          <p:nvPr/>
        </p:nvCxnSpPr>
        <p:spPr>
          <a:xfrm>
            <a:off x="5311938" y="1442600"/>
            <a:ext cx="0" cy="790438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481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87361" y="3748199"/>
            <a:ext cx="560963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02766-72A8-404F-9982-DB6245D05D9E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8304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7361" y="2611063"/>
            <a:ext cx="5609639" cy="2899147"/>
          </a:xfrm>
        </p:spPr>
        <p:txBody>
          <a:bodyPr anchor="b">
            <a:normAutofit/>
          </a:bodyPr>
          <a:lstStyle>
            <a:lvl1pPr algn="ctr">
              <a:defRPr sz="3402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7361" y="5941193"/>
            <a:ext cx="5609639" cy="1733931"/>
          </a:xfrm>
        </p:spPr>
        <p:txBody>
          <a:bodyPr anchor="t">
            <a:normAutofit/>
          </a:bodyPr>
          <a:lstStyle>
            <a:lvl1pPr marL="0" indent="0" algn="ctr">
              <a:buNone/>
              <a:defRPr sz="2041">
                <a:solidFill>
                  <a:schemeClr val="tx1"/>
                </a:solidFill>
              </a:defRPr>
            </a:lvl1pPr>
            <a:lvl2pPr marL="388849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2pPr>
            <a:lvl3pPr marL="777697" indent="0">
              <a:buNone/>
              <a:defRPr sz="1361">
                <a:solidFill>
                  <a:schemeClr val="tx1">
                    <a:tint val="75000"/>
                  </a:schemeClr>
                </a:solidFill>
              </a:defRPr>
            </a:lvl3pPr>
            <a:lvl4pPr marL="1166546" indent="0">
              <a:buNone/>
              <a:defRPr sz="1191">
                <a:solidFill>
                  <a:schemeClr val="tx1">
                    <a:tint val="75000"/>
                  </a:schemeClr>
                </a:solidFill>
              </a:defRPr>
            </a:lvl4pPr>
            <a:lvl5pPr marL="1555394" indent="0">
              <a:buNone/>
              <a:defRPr sz="1191">
                <a:solidFill>
                  <a:schemeClr val="tx1">
                    <a:tint val="75000"/>
                  </a:schemeClr>
                </a:solidFill>
              </a:defRPr>
            </a:lvl5pPr>
            <a:lvl6pPr marL="1944243" indent="0">
              <a:buNone/>
              <a:defRPr sz="1191">
                <a:solidFill>
                  <a:schemeClr val="tx1">
                    <a:tint val="75000"/>
                  </a:schemeClr>
                </a:solidFill>
              </a:defRPr>
            </a:lvl6pPr>
            <a:lvl7pPr marL="2333092" indent="0">
              <a:buNone/>
              <a:defRPr sz="1191">
                <a:solidFill>
                  <a:schemeClr val="tx1">
                    <a:tint val="75000"/>
                  </a:schemeClr>
                </a:solidFill>
              </a:defRPr>
            </a:lvl7pPr>
            <a:lvl8pPr marL="2721940" indent="0">
              <a:buNone/>
              <a:defRPr sz="1191">
                <a:solidFill>
                  <a:schemeClr val="tx1">
                    <a:tint val="75000"/>
                  </a:schemeClr>
                </a:solidFill>
              </a:defRPr>
            </a:lvl8pPr>
            <a:lvl9pPr marL="3110789" indent="0">
              <a:buNone/>
              <a:defRPr sz="11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984B-A92F-4E62-974D-D61B91316153}" type="slidenum">
              <a:rPr lang="en-US" altLang="ja-JP" smtClean="0"/>
              <a:pPr/>
              <a:t>‹#›</a:t>
            </a:fld>
            <a:endParaRPr lang="en-US" altLang="ja-JP"/>
          </a:p>
        </p:txBody>
      </p:sp>
      <p:cxnSp>
        <p:nvCxnSpPr>
          <p:cNvPr id="31" name="Straight Connector 30"/>
          <p:cNvCxnSpPr/>
          <p:nvPr/>
        </p:nvCxnSpPr>
        <p:spPr>
          <a:xfrm>
            <a:off x="1087362" y="5725699"/>
            <a:ext cx="560963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757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87361" y="3748199"/>
            <a:ext cx="560963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949" y="1456065"/>
            <a:ext cx="5782465" cy="207411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0949" y="3956440"/>
            <a:ext cx="2838664" cy="5483741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799" y="3956440"/>
            <a:ext cx="2838664" cy="5483741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02766-72A8-404F-9982-DB6245D05D9E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0215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0951" y="4229037"/>
            <a:ext cx="2838664" cy="916683"/>
          </a:xfrm>
        </p:spPr>
        <p:txBody>
          <a:bodyPr anchor="b">
            <a:noAutofit/>
          </a:bodyPr>
          <a:lstStyle>
            <a:lvl1pPr marL="0" indent="0">
              <a:buNone/>
              <a:defRPr sz="2041" b="0">
                <a:solidFill>
                  <a:schemeClr val="accent1"/>
                </a:solidFill>
              </a:defRPr>
            </a:lvl1pPr>
            <a:lvl2pPr marL="388849" indent="0">
              <a:buNone/>
              <a:defRPr sz="1701" b="1"/>
            </a:lvl2pPr>
            <a:lvl3pPr marL="777697" indent="0">
              <a:buNone/>
              <a:defRPr sz="1531" b="1"/>
            </a:lvl3pPr>
            <a:lvl4pPr marL="1166546" indent="0">
              <a:buNone/>
              <a:defRPr sz="1361" b="1"/>
            </a:lvl4pPr>
            <a:lvl5pPr marL="1555394" indent="0">
              <a:buNone/>
              <a:defRPr sz="1361" b="1"/>
            </a:lvl5pPr>
            <a:lvl6pPr marL="1944243" indent="0">
              <a:buNone/>
              <a:defRPr sz="1361" b="1"/>
            </a:lvl6pPr>
            <a:lvl7pPr marL="2333092" indent="0">
              <a:buNone/>
              <a:defRPr sz="1361" b="1"/>
            </a:lvl7pPr>
            <a:lvl8pPr marL="2721940" indent="0">
              <a:buNone/>
              <a:defRPr sz="1361" b="1"/>
            </a:lvl8pPr>
            <a:lvl9pPr marL="3110789" indent="0">
              <a:buNone/>
              <a:defRPr sz="136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0951" y="5159191"/>
            <a:ext cx="2838664" cy="430553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7975" y="4229037"/>
            <a:ext cx="2838664" cy="916683"/>
          </a:xfrm>
        </p:spPr>
        <p:txBody>
          <a:bodyPr anchor="b">
            <a:noAutofit/>
          </a:bodyPr>
          <a:lstStyle>
            <a:lvl1pPr marL="0" indent="0">
              <a:buNone/>
              <a:defRPr sz="2041" b="0">
                <a:solidFill>
                  <a:schemeClr val="accent1"/>
                </a:solidFill>
              </a:defRPr>
            </a:lvl1pPr>
            <a:lvl2pPr marL="388849" indent="0">
              <a:buNone/>
              <a:defRPr sz="1701" b="1"/>
            </a:lvl2pPr>
            <a:lvl3pPr marL="777697" indent="0">
              <a:buNone/>
              <a:defRPr sz="1531" b="1"/>
            </a:lvl3pPr>
            <a:lvl4pPr marL="1166546" indent="0">
              <a:buNone/>
              <a:defRPr sz="1361" b="1"/>
            </a:lvl4pPr>
            <a:lvl5pPr marL="1555394" indent="0">
              <a:buNone/>
              <a:defRPr sz="1361" b="1"/>
            </a:lvl5pPr>
            <a:lvl6pPr marL="1944243" indent="0">
              <a:buNone/>
              <a:defRPr sz="1361" b="1"/>
            </a:lvl6pPr>
            <a:lvl7pPr marL="2333092" indent="0">
              <a:buNone/>
              <a:defRPr sz="1361" b="1"/>
            </a:lvl7pPr>
            <a:lvl8pPr marL="2721940" indent="0">
              <a:buNone/>
              <a:defRPr sz="1361" b="1"/>
            </a:lvl8pPr>
            <a:lvl9pPr marL="3110789" indent="0">
              <a:buNone/>
              <a:defRPr sz="136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7975" y="5159191"/>
            <a:ext cx="2838664" cy="430553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02766-72A8-404F-9982-DB6245D05D9E}" type="slidenum">
              <a:rPr lang="en-US" altLang="ja-JP" smtClean="0"/>
              <a:pPr/>
              <a:t>‹#›</a:t>
            </a:fld>
            <a:endParaRPr lang="en-US" altLang="ja-JP"/>
          </a:p>
        </p:txBody>
      </p:sp>
      <p:cxnSp>
        <p:nvCxnSpPr>
          <p:cNvPr id="41" name="Straight Connector 40"/>
          <p:cNvCxnSpPr/>
          <p:nvPr/>
        </p:nvCxnSpPr>
        <p:spPr>
          <a:xfrm>
            <a:off x="1087362" y="3745669"/>
            <a:ext cx="560963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5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949" y="1456065"/>
            <a:ext cx="5782466" cy="207411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9F6CF-8598-4B24-B020-6F5C6CF65B65}" type="slidenum">
              <a:rPr lang="en-US" altLang="ja-JP" smtClean="0"/>
              <a:pPr/>
              <a:t>‹#›</a:t>
            </a:fld>
            <a:endParaRPr lang="en-US" altLang="ja-JP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87362" y="3745669"/>
            <a:ext cx="560963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669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287D-6913-43DA-8920-5491D4254F8D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65265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948" y="2208798"/>
            <a:ext cx="2157600" cy="2181860"/>
          </a:xfrm>
        </p:spPr>
        <p:txBody>
          <a:bodyPr anchor="b">
            <a:normAutofit/>
          </a:bodyPr>
          <a:lstStyle>
            <a:lvl1pPr algn="ctr">
              <a:defRPr sz="2041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4199" y="1562318"/>
            <a:ext cx="3279216" cy="7784664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0948" y="4821638"/>
            <a:ext cx="2157600" cy="3878869"/>
          </a:xfrm>
        </p:spPr>
        <p:txBody>
          <a:bodyPr anchor="t">
            <a:normAutofit/>
          </a:bodyPr>
          <a:lstStyle>
            <a:lvl1pPr marL="0" indent="0" algn="ctr">
              <a:buNone/>
              <a:defRPr sz="1361"/>
            </a:lvl1pPr>
            <a:lvl2pPr marL="388849" indent="0">
              <a:buNone/>
              <a:defRPr sz="1021"/>
            </a:lvl2pPr>
            <a:lvl3pPr marL="777697" indent="0">
              <a:buNone/>
              <a:defRPr sz="851"/>
            </a:lvl3pPr>
            <a:lvl4pPr marL="1166546" indent="0">
              <a:buNone/>
              <a:defRPr sz="765"/>
            </a:lvl4pPr>
            <a:lvl5pPr marL="1555394" indent="0">
              <a:buNone/>
              <a:defRPr sz="765"/>
            </a:lvl5pPr>
            <a:lvl6pPr marL="1944243" indent="0">
              <a:buNone/>
              <a:defRPr sz="765"/>
            </a:lvl6pPr>
            <a:lvl7pPr marL="2333092" indent="0">
              <a:buNone/>
              <a:defRPr sz="765"/>
            </a:lvl7pPr>
            <a:lvl8pPr marL="2721940" indent="0">
              <a:buNone/>
              <a:defRPr sz="765"/>
            </a:lvl8pPr>
            <a:lvl9pPr marL="3110789" indent="0">
              <a:buNone/>
              <a:defRPr sz="76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02766-72A8-404F-9982-DB6245D05D9E}" type="slidenum">
              <a:rPr lang="en-US" altLang="ja-JP" smtClean="0"/>
              <a:pPr/>
              <a:t>‹#›</a:t>
            </a:fld>
            <a:endParaRPr lang="en-US" altLang="ja-JP"/>
          </a:p>
        </p:txBody>
      </p:sp>
      <p:cxnSp>
        <p:nvCxnSpPr>
          <p:cNvPr id="16" name="Straight Connector 15"/>
          <p:cNvCxnSpPr/>
          <p:nvPr/>
        </p:nvCxnSpPr>
        <p:spPr>
          <a:xfrm>
            <a:off x="1087362" y="4633085"/>
            <a:ext cx="198477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4710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948" y="2996688"/>
            <a:ext cx="3089264" cy="2181860"/>
          </a:xfrm>
        </p:spPr>
        <p:txBody>
          <a:bodyPr anchor="b">
            <a:normAutofit/>
          </a:bodyPr>
          <a:lstStyle>
            <a:lvl1pPr algn="ctr">
              <a:defRPr sz="2041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08309" y="1643129"/>
            <a:ext cx="2491569" cy="762304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361"/>
            </a:lvl1pPr>
            <a:lvl2pPr marL="388849" indent="0">
              <a:buNone/>
              <a:defRPr sz="1361"/>
            </a:lvl2pPr>
            <a:lvl3pPr marL="777697" indent="0">
              <a:buNone/>
              <a:defRPr sz="1361"/>
            </a:lvl3pPr>
            <a:lvl4pPr marL="1166546" indent="0">
              <a:buNone/>
              <a:defRPr sz="1361"/>
            </a:lvl4pPr>
            <a:lvl5pPr marL="1555394" indent="0">
              <a:buNone/>
              <a:defRPr sz="1361"/>
            </a:lvl5pPr>
            <a:lvl6pPr marL="1944243" indent="0">
              <a:buNone/>
              <a:defRPr sz="1361"/>
            </a:lvl6pPr>
            <a:lvl7pPr marL="2333092" indent="0">
              <a:buNone/>
              <a:defRPr sz="1361"/>
            </a:lvl7pPr>
            <a:lvl8pPr marL="2721940" indent="0">
              <a:buNone/>
              <a:defRPr sz="1361"/>
            </a:lvl8pPr>
            <a:lvl9pPr marL="3110789" indent="0">
              <a:buNone/>
              <a:defRPr sz="1361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0949" y="5178548"/>
            <a:ext cx="3089263" cy="2909147"/>
          </a:xfrm>
        </p:spPr>
        <p:txBody>
          <a:bodyPr anchor="t">
            <a:normAutofit/>
          </a:bodyPr>
          <a:lstStyle>
            <a:lvl1pPr marL="0" indent="0" algn="ctr">
              <a:buNone/>
              <a:defRPr sz="1361"/>
            </a:lvl1pPr>
            <a:lvl2pPr marL="388849" indent="0">
              <a:buNone/>
              <a:defRPr sz="1021"/>
            </a:lvl2pPr>
            <a:lvl3pPr marL="777697" indent="0">
              <a:buNone/>
              <a:defRPr sz="851"/>
            </a:lvl3pPr>
            <a:lvl4pPr marL="1166546" indent="0">
              <a:buNone/>
              <a:defRPr sz="765"/>
            </a:lvl4pPr>
            <a:lvl5pPr marL="1555394" indent="0">
              <a:buNone/>
              <a:defRPr sz="765"/>
            </a:lvl5pPr>
            <a:lvl6pPr marL="1944243" indent="0">
              <a:buNone/>
              <a:defRPr sz="765"/>
            </a:lvl6pPr>
            <a:lvl7pPr marL="2333092" indent="0">
              <a:buNone/>
              <a:defRPr sz="765"/>
            </a:lvl7pPr>
            <a:lvl8pPr marL="2721940" indent="0">
              <a:buNone/>
              <a:defRPr sz="765"/>
            </a:lvl8pPr>
            <a:lvl9pPr marL="3110789" indent="0">
              <a:buNone/>
              <a:defRPr sz="76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02766-72A8-404F-9982-DB6245D05D9E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77788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" y="0"/>
            <a:ext cx="7784364" cy="109093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0949" y="1456065"/>
            <a:ext cx="5782465" cy="207411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0948" y="3961160"/>
            <a:ext cx="5782467" cy="54800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6481" y="9481663"/>
            <a:ext cx="976639" cy="444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1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0949" y="9481663"/>
            <a:ext cx="4341626" cy="444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1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7025" y="9481663"/>
            <a:ext cx="336390" cy="444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1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A502766-72A8-404F-9982-DB6245D05D9E}" type="slidenum">
              <a:rPr lang="en-US" altLang="ja-JP" smtClean="0"/>
              <a:pPr/>
              <a:t>‹#›</a:t>
            </a:fld>
            <a:endParaRPr lang="en-US" altLang="ja-JP"/>
          </a:p>
        </p:txBody>
      </p:sp>
      <p:pic>
        <p:nvPicPr>
          <p:cNvPr id="12" name="Picture 44" descr="rainbowdirt">
            <a:extLst>
              <a:ext uri="{FF2B5EF4-FFF2-40B4-BE49-F238E27FC236}">
                <a16:creationId xmlns:a16="http://schemas.microsoft.com/office/drawing/2014/main" id="{EC333D2F-CDF7-6837-283A-6B993315DC8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"/>
          <a:stretch>
            <a:fillRect/>
          </a:stretch>
        </p:blipFill>
        <p:spPr bwMode="auto">
          <a:xfrm>
            <a:off x="0" y="0"/>
            <a:ext cx="7777163" cy="1090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4820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  <p:sldLayoutId id="2147483804" r:id="rId14"/>
    <p:sldLayoutId id="2147483805" r:id="rId15"/>
    <p:sldLayoutId id="2147483806" r:id="rId16"/>
    <p:sldLayoutId id="2147483807" r:id="rId17"/>
  </p:sldLayoutIdLst>
  <p:txStyles>
    <p:titleStyle>
      <a:lvl1pPr algn="ctr" defTabSz="388849" rtl="0" eaLnBrk="1" latinLnBrk="0" hangingPunct="1">
        <a:spcBef>
          <a:spcPct val="0"/>
        </a:spcBef>
        <a:buNone/>
        <a:defRPr kumimoji="1" sz="3402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43030" indent="-243030" algn="l" defTabSz="388849" rtl="0" eaLnBrk="1" latinLnBrk="0" hangingPunct="1">
        <a:spcBef>
          <a:spcPct val="20000"/>
        </a:spcBef>
        <a:spcAft>
          <a:spcPts val="510"/>
        </a:spcAft>
        <a:buClr>
          <a:schemeClr val="accent1"/>
        </a:buClr>
        <a:buSzPct val="115000"/>
        <a:buFont typeface="Arial"/>
        <a:buChar char="•"/>
        <a:defRPr kumimoji="1" sz="2041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631879" indent="-243030" algn="l" defTabSz="388849" rtl="0" eaLnBrk="1" latinLnBrk="0" hangingPunct="1">
        <a:spcBef>
          <a:spcPct val="20000"/>
        </a:spcBef>
        <a:spcAft>
          <a:spcPts val="510"/>
        </a:spcAft>
        <a:buClr>
          <a:schemeClr val="accent1"/>
        </a:buClr>
        <a:buSzPct val="115000"/>
        <a:buFont typeface="Arial"/>
        <a:buChar char="•"/>
        <a:defRPr kumimoji="1" sz="1701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020728" indent="-243030" algn="l" defTabSz="388849" rtl="0" eaLnBrk="1" latinLnBrk="0" hangingPunct="1">
        <a:spcBef>
          <a:spcPct val="20000"/>
        </a:spcBef>
        <a:spcAft>
          <a:spcPts val="510"/>
        </a:spcAft>
        <a:buClr>
          <a:schemeClr val="accent1"/>
        </a:buClr>
        <a:buSzPct val="115000"/>
        <a:buFont typeface="Arial"/>
        <a:buChar char="•"/>
        <a:defRPr kumimoji="1" sz="1531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312364" indent="-145818" algn="l" defTabSz="388849" rtl="0" eaLnBrk="1" latinLnBrk="0" hangingPunct="1">
        <a:spcBef>
          <a:spcPct val="20000"/>
        </a:spcBef>
        <a:spcAft>
          <a:spcPts val="510"/>
        </a:spcAft>
        <a:buClr>
          <a:schemeClr val="accent1"/>
        </a:buClr>
        <a:buSzPct val="115000"/>
        <a:buFont typeface="Arial"/>
        <a:buChar char="•"/>
        <a:defRPr kumimoji="1" sz="1361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701213" indent="-145818" algn="l" defTabSz="388849" rtl="0" eaLnBrk="1" latinLnBrk="0" hangingPunct="1">
        <a:spcBef>
          <a:spcPct val="20000"/>
        </a:spcBef>
        <a:spcAft>
          <a:spcPts val="510"/>
        </a:spcAft>
        <a:buClr>
          <a:schemeClr val="accent1"/>
        </a:buClr>
        <a:buSzPct val="115000"/>
        <a:buFont typeface="Arial"/>
        <a:buChar char="•"/>
        <a:defRPr kumimoji="1" sz="1191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138667" indent="-194424" algn="l" defTabSz="388849" rtl="0" eaLnBrk="1" latinLnBrk="0" hangingPunct="1">
        <a:spcBef>
          <a:spcPct val="20000"/>
        </a:spcBef>
        <a:spcAft>
          <a:spcPts val="510"/>
        </a:spcAft>
        <a:buClr>
          <a:schemeClr val="accent1"/>
        </a:buClr>
        <a:buSzPct val="115000"/>
        <a:buFont typeface="Arial"/>
        <a:buChar char="•"/>
        <a:defRPr kumimoji="1" sz="1191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527516" indent="-194424" algn="l" defTabSz="388849" rtl="0" eaLnBrk="1" latinLnBrk="0" hangingPunct="1">
        <a:spcBef>
          <a:spcPct val="20000"/>
        </a:spcBef>
        <a:spcAft>
          <a:spcPts val="510"/>
        </a:spcAft>
        <a:buClr>
          <a:schemeClr val="accent1"/>
        </a:buClr>
        <a:buSzPct val="115000"/>
        <a:buFont typeface="Arial"/>
        <a:buChar char="•"/>
        <a:defRPr kumimoji="1" sz="1191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916365" indent="-194424" algn="l" defTabSz="388849" rtl="0" eaLnBrk="1" latinLnBrk="0" hangingPunct="1">
        <a:spcBef>
          <a:spcPct val="20000"/>
        </a:spcBef>
        <a:spcAft>
          <a:spcPts val="510"/>
        </a:spcAft>
        <a:buClr>
          <a:schemeClr val="accent1"/>
        </a:buClr>
        <a:buSzPct val="115000"/>
        <a:buFont typeface="Arial"/>
        <a:buChar char="•"/>
        <a:defRPr kumimoji="1" sz="1191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305213" indent="-194424" algn="l" defTabSz="388849" rtl="0" eaLnBrk="1" latinLnBrk="0" hangingPunct="1">
        <a:spcBef>
          <a:spcPct val="20000"/>
        </a:spcBef>
        <a:spcAft>
          <a:spcPts val="510"/>
        </a:spcAft>
        <a:buClr>
          <a:schemeClr val="accent1"/>
        </a:buClr>
        <a:buSzPct val="115000"/>
        <a:buFont typeface="Arial"/>
        <a:buChar char="•"/>
        <a:defRPr kumimoji="1" sz="1191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8849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849" algn="l" defTabSz="388849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697" algn="l" defTabSz="388849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546" algn="l" defTabSz="388849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394" algn="l" defTabSz="388849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4243" algn="l" defTabSz="388849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3092" algn="l" defTabSz="388849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940" algn="l" defTabSz="388849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789" algn="l" defTabSz="388849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2000">
              <a:srgbClr val="EFFFFF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星: 32 pt 52">
            <a:extLst>
              <a:ext uri="{FF2B5EF4-FFF2-40B4-BE49-F238E27FC236}">
                <a16:creationId xmlns:a16="http://schemas.microsoft.com/office/drawing/2014/main" id="{66BFA8AE-3258-66BE-9452-6EE42BEE1458}"/>
              </a:ext>
            </a:extLst>
          </p:cNvPr>
          <p:cNvSpPr/>
          <p:nvPr/>
        </p:nvSpPr>
        <p:spPr>
          <a:xfrm>
            <a:off x="3949964" y="9846923"/>
            <a:ext cx="3094419" cy="1046057"/>
          </a:xfrm>
          <a:prstGeom prst="star32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052" name="Picture 28" descr="ウサギのイラストフレーム（枠）">
            <a:extLst>
              <a:ext uri="{FF2B5EF4-FFF2-40B4-BE49-F238E27FC236}">
                <a16:creationId xmlns:a16="http://schemas.microsoft.com/office/drawing/2014/main" id="{39E6E0A4-0A01-6681-8420-B426EFC95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337" y="4186472"/>
            <a:ext cx="1605255" cy="142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ウサギのイラストフレーム（枠）">
            <a:extLst>
              <a:ext uri="{FF2B5EF4-FFF2-40B4-BE49-F238E27FC236}">
                <a16:creationId xmlns:a16="http://schemas.microsoft.com/office/drawing/2014/main" id="{FFA51F9C-C4BA-5E26-AA39-23C3C7574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452" y="4186472"/>
            <a:ext cx="1605163" cy="142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18E85A3D-AD98-4BB9-B1B1-D613294E184D}"/>
              </a:ext>
            </a:extLst>
          </p:cNvPr>
          <p:cNvGrpSpPr/>
          <p:nvPr/>
        </p:nvGrpSpPr>
        <p:grpSpPr>
          <a:xfrm>
            <a:off x="3675578" y="6073086"/>
            <a:ext cx="3798242" cy="3746292"/>
            <a:chOff x="3265634" y="6623602"/>
            <a:chExt cx="4309473" cy="3677493"/>
          </a:xfrm>
        </p:grpSpPr>
        <p:sp>
          <p:nvSpPr>
            <p:cNvPr id="41" name="正方形/長方形 40">
              <a:extLst>
                <a:ext uri="{FF2B5EF4-FFF2-40B4-BE49-F238E27FC236}">
                  <a16:creationId xmlns:a16="http://schemas.microsoft.com/office/drawing/2014/main" id="{DEC979F2-8C07-4BAF-8196-4696BA37CC83}"/>
                </a:ext>
              </a:extLst>
            </p:cNvPr>
            <p:cNvSpPr/>
            <p:nvPr/>
          </p:nvSpPr>
          <p:spPr bwMode="auto">
            <a:xfrm>
              <a:off x="3265634" y="6623602"/>
              <a:ext cx="4309473" cy="3677493"/>
            </a:xfrm>
            <a:prstGeom prst="rect">
              <a:avLst/>
            </a:prstGeom>
            <a:solidFill>
              <a:srgbClr val="EFFFFF"/>
            </a:solidFill>
            <a:ln w="28575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C28BDA42-04DF-432B-A460-8B56C621B731}"/>
                </a:ext>
              </a:extLst>
            </p:cNvPr>
            <p:cNvSpPr txBox="1"/>
            <p:nvPr/>
          </p:nvSpPr>
          <p:spPr>
            <a:xfrm>
              <a:off x="3280389" y="6623602"/>
              <a:ext cx="4279962" cy="36933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>
                  <a:solidFill>
                    <a:srgbClr val="FFFFF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掲載情報</a:t>
              </a:r>
            </a:p>
          </p:txBody>
        </p:sp>
      </p:grpSp>
      <p:sp>
        <p:nvSpPr>
          <p:cNvPr id="36" name="テキスト ボックス 35"/>
          <p:cNvSpPr txBox="1"/>
          <p:nvPr/>
        </p:nvSpPr>
        <p:spPr>
          <a:xfrm>
            <a:off x="2203452" y="340362"/>
            <a:ext cx="36598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01900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わくわく便り</a:t>
            </a:r>
          </a:p>
        </p:txBody>
      </p:sp>
      <p:sp>
        <p:nvSpPr>
          <p:cNvPr id="37" name="円/楕円 36"/>
          <p:cNvSpPr/>
          <p:nvPr/>
        </p:nvSpPr>
        <p:spPr>
          <a:xfrm>
            <a:off x="1092569" y="257396"/>
            <a:ext cx="820177" cy="819443"/>
          </a:xfrm>
          <a:prstGeom prst="ellipse">
            <a:avLst/>
          </a:prstGeom>
          <a:solidFill>
            <a:srgbClr val="0066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101900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Vol.</a:t>
            </a:r>
          </a:p>
          <a:p>
            <a:pPr marL="0" marR="0" lvl="0" indent="0" algn="ctr" defTabSz="101900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kern="0" dirty="0">
                <a:solidFill>
                  <a:srgbClr val="FFFFFF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19</a:t>
            </a:r>
            <a:endParaRPr kumimoji="1" lang="ja-JP" altLang="en-US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5904805" y="397042"/>
            <a:ext cx="16177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01900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1" kern="0" dirty="0">
                <a:solidFill>
                  <a:srgbClr val="0066FF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２０２３</a:t>
            </a:r>
            <a:r>
              <a:rPr kumimoji="1" lang="ja-JP" alt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年　</a:t>
            </a:r>
            <a:r>
              <a:rPr kumimoji="1" lang="ja-JP" altLang="en-US" sz="1050" b="1" kern="0" dirty="0">
                <a:solidFill>
                  <a:srgbClr val="0066FF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９</a:t>
            </a:r>
            <a:r>
              <a:rPr kumimoji="1" lang="ja-JP" alt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月発行</a:t>
            </a: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256845" y="9918585"/>
            <a:ext cx="235797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01900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ワクワク委員会</a:t>
            </a:r>
            <a:endParaRPr kumimoji="1" lang="en-US" altLang="ja-JP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marL="0" marR="0" lvl="0" indent="0" defTabSz="101900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00" b="1" kern="0" dirty="0">
                <a:solidFill>
                  <a:prstClr val="black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荷福・糸崎・川北・中浦・中野・田中（川妻・河野）</a:t>
            </a:r>
            <a:endParaRPr kumimoji="1" lang="en-US" altLang="ja-JP" sz="700" b="1" kern="0" dirty="0">
              <a:solidFill>
                <a:prstClr val="black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marL="0" marR="0" lvl="0" indent="0" defTabSz="101900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88115" y="10210804"/>
            <a:ext cx="30963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01900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ひろしま管財（株）</a:t>
            </a:r>
            <a:r>
              <a:rPr kumimoji="1" lang="en-US" altLang="ja-JP" sz="105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HP</a:t>
            </a:r>
            <a:r>
              <a:rPr kumimoji="1" lang="ja-JP" altLang="en-US" sz="105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にも掲載してます。</a:t>
            </a:r>
            <a:endParaRPr kumimoji="1" lang="en-US" altLang="ja-JP" sz="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4396443" y="10069869"/>
            <a:ext cx="215467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1900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一緒に働いてくれる仲間募集　</a:t>
            </a:r>
            <a:endParaRPr kumimoji="1" lang="en-US" altLang="ja-JP" sz="11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marL="0" marR="0" lvl="0" indent="0" algn="ctr" defTabSz="101900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詳細はこちらの</a:t>
            </a:r>
            <a:endParaRPr kumimoji="1" lang="en-US" altLang="ja-JP" sz="1100" b="1" kern="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marL="0" marR="0" lvl="0" indent="0" algn="ctr" defTabSz="101900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r>
              <a:rPr kumimoji="1" lang="en-US" altLang="ja-JP" sz="1100" b="1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QR</a:t>
            </a:r>
            <a:r>
              <a:rPr kumimoji="1" lang="ja-JP" altLang="en-US" sz="1100" b="1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コードをチェック⇒</a:t>
            </a:r>
            <a:endParaRPr kumimoji="1" lang="en-US" altLang="ja-JP" sz="11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7B9D04F-4C1E-42BF-9A92-466D91C595E2}"/>
              </a:ext>
            </a:extLst>
          </p:cNvPr>
          <p:cNvSpPr txBox="1"/>
          <p:nvPr/>
        </p:nvSpPr>
        <p:spPr>
          <a:xfrm>
            <a:off x="1057467" y="1350128"/>
            <a:ext cx="5842679" cy="369332"/>
          </a:xfrm>
          <a:prstGeom prst="rect">
            <a:avLst/>
          </a:prstGeom>
          <a:solidFill>
            <a:srgbClr val="FF7C8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インドネシアのバリ島より技能実習生</a:t>
            </a:r>
            <a:r>
              <a:rPr kumimoji="1" lang="en-US" altLang="ja-JP" b="1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b="1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名が仲間入り！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CEF7DEA-96CE-4F63-A5A2-AE1C66326529}"/>
              </a:ext>
            </a:extLst>
          </p:cNvPr>
          <p:cNvSpPr txBox="1"/>
          <p:nvPr/>
        </p:nvSpPr>
        <p:spPr>
          <a:xfrm>
            <a:off x="399101" y="1927023"/>
            <a:ext cx="7032471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遠路はるばるインドネシアより清掃の勉強をするために、２名の</a:t>
            </a:r>
            <a:endParaRPr kumimoji="1" lang="en-US" altLang="ja-JP" sz="16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kumimoji="1" lang="ja-JP" altLang="en-US" sz="1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技能実習生が８月１６日よりひろしま管財の一員となり</a:t>
            </a:r>
            <a:endParaRPr kumimoji="1" lang="en-US" altLang="ja-JP" sz="16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kumimoji="1" lang="ja-JP" altLang="en-US" sz="1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現在１０名の技能実習生が働いています👏</a:t>
            </a:r>
            <a:endParaRPr kumimoji="1" lang="en-US" altLang="ja-JP" sz="16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kumimoji="1" lang="en-US" altLang="ja-JP" sz="8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kumimoji="1" lang="ja-JP" altLang="en-US" sz="1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母国を離れ、２人とも毎日一生懸命に</a:t>
            </a:r>
            <a:endParaRPr kumimoji="1" lang="en-US" altLang="ja-JP" sz="16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kumimoji="1" lang="ja-JP" altLang="en-US" sz="1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清掃の技術を取得しようと頑張っています！</a:t>
            </a:r>
            <a:endParaRPr kumimoji="1" lang="en-US" altLang="ja-JP" sz="16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kumimoji="1" lang="en-US" altLang="ja-JP" sz="9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kumimoji="1" lang="en-US" altLang="ja-JP" sz="12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kumimoji="1" lang="en-US" altLang="ja-JP" sz="12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75EEC6A-4557-4283-8BBB-AA90923F65BC}"/>
              </a:ext>
            </a:extLst>
          </p:cNvPr>
          <p:cNvSpPr txBox="1"/>
          <p:nvPr/>
        </p:nvSpPr>
        <p:spPr>
          <a:xfrm>
            <a:off x="291007" y="9049531"/>
            <a:ext cx="2040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（清掃） 　 佃　  勝二</a:t>
            </a:r>
            <a:endParaRPr lang="en-US" altLang="ja-JP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01683963-1E53-4F2A-B8CE-A7E52FB50584}"/>
              </a:ext>
            </a:extLst>
          </p:cNvPr>
          <p:cNvSpPr txBox="1"/>
          <p:nvPr/>
        </p:nvSpPr>
        <p:spPr>
          <a:xfrm>
            <a:off x="233429" y="8433629"/>
            <a:ext cx="1776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【</a:t>
            </a:r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業務管理部</a:t>
            </a:r>
            <a:r>
              <a:rPr kumimoji="1" lang="en-US" altLang="ja-JP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】</a:t>
            </a:r>
            <a:endParaRPr kumimoji="1" lang="ja-JP" altLang="en-US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C8133831-AF35-4CA3-BB3A-F3FDC5141860}"/>
              </a:ext>
            </a:extLst>
          </p:cNvPr>
          <p:cNvSpPr txBox="1"/>
          <p:nvPr/>
        </p:nvSpPr>
        <p:spPr>
          <a:xfrm>
            <a:off x="256845" y="8724802"/>
            <a:ext cx="2458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</a:t>
            </a:r>
            <a:r>
              <a:rPr kumimoji="1" lang="en-US" altLang="ja-JP" sz="1600" dirty="0" err="1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Lapica</a:t>
            </a:r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）　糸崎　菜穂</a:t>
            </a: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F5CCACBC-4F17-4B2B-B4A2-9D902EE6A267}"/>
              </a:ext>
            </a:extLst>
          </p:cNvPr>
          <p:cNvSpPr txBox="1"/>
          <p:nvPr/>
        </p:nvSpPr>
        <p:spPr>
          <a:xfrm>
            <a:off x="265381" y="9412025"/>
            <a:ext cx="1776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【</a:t>
            </a:r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事務管理部</a:t>
            </a:r>
            <a:r>
              <a:rPr kumimoji="1" lang="en-US" altLang="ja-JP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】</a:t>
            </a:r>
            <a:endParaRPr kumimoji="1" lang="ja-JP" altLang="en-US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FEC76458-20FC-49CB-A641-2F308149B69B}"/>
              </a:ext>
            </a:extLst>
          </p:cNvPr>
          <p:cNvGrpSpPr/>
          <p:nvPr/>
        </p:nvGrpSpPr>
        <p:grpSpPr>
          <a:xfrm>
            <a:off x="223656" y="6070821"/>
            <a:ext cx="3339471" cy="3748557"/>
            <a:chOff x="291489" y="6611869"/>
            <a:chExt cx="2928973" cy="3699211"/>
          </a:xfrm>
          <a:solidFill>
            <a:srgbClr val="FFD757"/>
          </a:solidFill>
        </p:grpSpPr>
        <p:sp>
          <p:nvSpPr>
            <p:cNvPr id="67" name="正方形/長方形 66">
              <a:extLst>
                <a:ext uri="{FF2B5EF4-FFF2-40B4-BE49-F238E27FC236}">
                  <a16:creationId xmlns:a16="http://schemas.microsoft.com/office/drawing/2014/main" id="{C232C78B-F04E-4560-A13D-A11DD52EC8FC}"/>
                </a:ext>
              </a:extLst>
            </p:cNvPr>
            <p:cNvSpPr/>
            <p:nvPr/>
          </p:nvSpPr>
          <p:spPr bwMode="auto">
            <a:xfrm>
              <a:off x="297361" y="6952993"/>
              <a:ext cx="2905458" cy="335808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 cap="flat" cmpd="sng" algn="ctr">
              <a:solidFill>
                <a:schemeClr val="accent4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・適切な量の水分補給</a:t>
              </a:r>
              <a:endParaRPr kumimoji="0" lang="en-US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ja-JP" altLang="en-US" sz="1600" dirty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・前日の十分な睡眠</a:t>
              </a:r>
              <a:endParaRPr lang="en-US" altLang="ja-JP" sz="1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・お酒を飲みすぎない</a:t>
              </a:r>
              <a:endParaRPr kumimoji="0" lang="en-US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ja-JP" altLang="en-US" sz="1600" dirty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・生活リズムを整える</a:t>
              </a:r>
              <a:endParaRPr lang="en-US" altLang="ja-JP" sz="1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altLang="ja-JP" sz="1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まだまだ残暑が続きますが、</a:t>
              </a:r>
              <a:endPara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ja-JP" altLang="en-US" sz="1200" dirty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屋内・屋外かかわらず、</a:t>
              </a:r>
              <a:endParaRPr lang="en-US" altLang="ja-JP" sz="12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のどの渇きを感じていなくても</a:t>
              </a:r>
              <a:endPara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ja-JP" altLang="en-US" sz="1200" dirty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こまめに水分・塩分・スポーツドリンクを</a:t>
              </a:r>
              <a:endParaRPr lang="en-US" altLang="ja-JP" sz="12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ja-JP" altLang="en-US" sz="1200" dirty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補給しましょう！</a:t>
              </a:r>
              <a:endParaRPr kumimoji="0" lang="ja-JP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</p:txBody>
        </p:sp>
        <p:sp>
          <p:nvSpPr>
            <p:cNvPr id="68" name="テキスト ボックス 67">
              <a:extLst>
                <a:ext uri="{FF2B5EF4-FFF2-40B4-BE49-F238E27FC236}">
                  <a16:creationId xmlns:a16="http://schemas.microsoft.com/office/drawing/2014/main" id="{E01F484C-A63A-4254-B7F0-345CD7866832}"/>
                </a:ext>
              </a:extLst>
            </p:cNvPr>
            <p:cNvSpPr txBox="1"/>
            <p:nvPr/>
          </p:nvSpPr>
          <p:spPr>
            <a:xfrm>
              <a:off x="291489" y="6611869"/>
              <a:ext cx="2928973" cy="37231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ja-JP" altLang="en-US" b="1" dirty="0">
                  <a:solidFill>
                    <a:srgbClr val="FFFFF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熱中症対策</a:t>
              </a:r>
              <a:endParaRPr lang="en-US" altLang="ja-JP" b="1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A3EB1924-048F-48B7-AA9D-F62644D6323D}"/>
              </a:ext>
            </a:extLst>
          </p:cNvPr>
          <p:cNvSpPr txBox="1"/>
          <p:nvPr/>
        </p:nvSpPr>
        <p:spPr>
          <a:xfrm>
            <a:off x="2192386" y="3468147"/>
            <a:ext cx="564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２人からメッセージを貰ったのでご紹介します。</a:t>
            </a:r>
            <a:endParaRPr kumimoji="1" lang="en-US" altLang="ja-JP" sz="1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日本語も勉強中なので見かけたら、ゆっくり</a:t>
            </a:r>
            <a:endParaRPr kumimoji="1" lang="en-US" altLang="ja-JP" sz="1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優しく、声をかけてあげてください✨</a:t>
            </a:r>
            <a:endParaRPr kumimoji="1" lang="en-US" altLang="ja-JP" sz="1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E307A89-EE58-47EA-1501-FA08ACC674EC}"/>
              </a:ext>
            </a:extLst>
          </p:cNvPr>
          <p:cNvSpPr txBox="1"/>
          <p:nvPr/>
        </p:nvSpPr>
        <p:spPr>
          <a:xfrm>
            <a:off x="3721789" y="7820707"/>
            <a:ext cx="3972032" cy="1954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1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メイリオ" panose="020B0604030504040204" pitchFamily="50" charset="-128"/>
              </a:rPr>
              <a:t>8</a:t>
            </a:r>
            <a:r>
              <a:rPr kumimoji="1" lang="ja-JP" altLang="en-US" sz="11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メイリオ" panose="020B0604030504040204" pitchFamily="50" charset="-128"/>
              </a:rPr>
              <a:t>月</a:t>
            </a:r>
            <a:r>
              <a:rPr kumimoji="1" lang="en-US" altLang="ja-JP" sz="11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メイリオ" panose="020B0604030504040204" pitchFamily="50" charset="-128"/>
              </a:rPr>
              <a:t>8</a:t>
            </a:r>
            <a:r>
              <a:rPr kumimoji="1" lang="ja-JP" altLang="en-US" sz="11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メイリオ" panose="020B0604030504040204" pitchFamily="50" charset="-128"/>
              </a:rPr>
              <a:t>日</a:t>
            </a:r>
            <a:r>
              <a:rPr kumimoji="1" lang="en-US" altLang="ja-JP" sz="11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メイリオ" panose="020B0604030504040204" pitchFamily="50" charset="-128"/>
              </a:rPr>
              <a:t>(</a:t>
            </a:r>
            <a:r>
              <a:rPr kumimoji="1" lang="ja-JP" altLang="en-US" sz="11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メイリオ" panose="020B0604030504040204" pitchFamily="50" charset="-128"/>
              </a:rPr>
              <a:t>火</a:t>
            </a:r>
            <a:r>
              <a:rPr kumimoji="1" lang="en-US" altLang="ja-JP" sz="11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メイリオ" panose="020B0604030504040204" pitchFamily="50" charset="-128"/>
              </a:rPr>
              <a:t>)</a:t>
            </a:r>
            <a:r>
              <a:rPr kumimoji="1" lang="ja-JP" altLang="en-US" sz="11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メイリオ" panose="020B0604030504040204" pitchFamily="50" charset="-128"/>
              </a:rPr>
              <a:t> 毎年恒例の永年勤続表彰式を行いました。</a:t>
            </a:r>
            <a:endParaRPr kumimoji="1" lang="en-US" altLang="ja-JP" sz="11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sz="11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メイリオ" panose="020B0604030504040204" pitchFamily="50" charset="-128"/>
              </a:rPr>
              <a:t>受賞者には川妻社長より、一人ひとりに表彰状と</a:t>
            </a:r>
            <a:endParaRPr kumimoji="1" lang="en-US" altLang="ja-JP" sz="11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sz="11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メイリオ" panose="020B0604030504040204" pitchFamily="50" charset="-128"/>
              </a:rPr>
              <a:t>記念品が手渡されました。</a:t>
            </a:r>
            <a:endParaRPr kumimoji="1" lang="en-US" altLang="ja-JP" sz="11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メイリオ" panose="020B0604030504040204" pitchFamily="50" charset="-128"/>
            </a:endParaRPr>
          </a:p>
          <a:p>
            <a:endParaRPr kumimoji="1" lang="en-US" altLang="ja-JP" sz="11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sz="11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メイリオ" panose="020B0604030504040204" pitchFamily="50" charset="-128"/>
              </a:rPr>
              <a:t>受賞者を代表して勤続</a:t>
            </a:r>
            <a:r>
              <a:rPr kumimoji="1" lang="en-US" altLang="ja-JP" sz="11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メイリオ" panose="020B0604030504040204" pitchFamily="50" charset="-128"/>
              </a:rPr>
              <a:t>15</a:t>
            </a:r>
            <a:r>
              <a:rPr kumimoji="1" lang="ja-JP" altLang="en-US" sz="11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メイリオ" panose="020B0604030504040204" pitchFamily="50" charset="-128"/>
              </a:rPr>
              <a:t>年の大久保さんからご挨拶。</a:t>
            </a:r>
            <a:endParaRPr kumimoji="1" lang="en-US" altLang="ja-JP" sz="11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sz="11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メイリオ" panose="020B0604030504040204" pitchFamily="50" charset="-128"/>
              </a:rPr>
              <a:t>お客様、会社への感謝の想いと仕事への誇りが</a:t>
            </a:r>
            <a:endParaRPr kumimoji="1" lang="en-US" altLang="ja-JP" sz="11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sz="11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メイリオ" panose="020B0604030504040204" pitchFamily="50" charset="-128"/>
              </a:rPr>
              <a:t>伝わる熱いお言葉をいただきました。</a:t>
            </a:r>
            <a:endParaRPr kumimoji="1" lang="en-US" altLang="ja-JP" sz="11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メイリオ" panose="020B0604030504040204" pitchFamily="50" charset="-128"/>
            </a:endParaRPr>
          </a:p>
          <a:p>
            <a:endParaRPr kumimoji="1" lang="en-US" altLang="ja-JP" sz="11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sz="11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メイリオ" panose="020B0604030504040204" pitchFamily="50" charset="-128"/>
              </a:rPr>
              <a:t>今年度の受賞者は</a:t>
            </a:r>
            <a:r>
              <a:rPr kumimoji="1" lang="en-US" altLang="ja-JP" sz="11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メイリオ" panose="020B0604030504040204" pitchFamily="50" charset="-128"/>
              </a:rPr>
              <a:t>26</a:t>
            </a:r>
            <a:r>
              <a:rPr kumimoji="1" lang="ja-JP" altLang="en-US" sz="11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メイリオ" panose="020B0604030504040204" pitchFamily="50" charset="-128"/>
              </a:rPr>
              <a:t>名。勤続</a:t>
            </a:r>
            <a:r>
              <a:rPr kumimoji="1" lang="en-US" altLang="ja-JP" sz="11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メイリオ" panose="020B0604030504040204" pitchFamily="50" charset="-128"/>
              </a:rPr>
              <a:t>5</a:t>
            </a:r>
            <a:r>
              <a:rPr kumimoji="1" lang="ja-JP" altLang="en-US" sz="11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メイリオ" panose="020B0604030504040204" pitchFamily="50" charset="-128"/>
              </a:rPr>
              <a:t>年から</a:t>
            </a:r>
            <a:r>
              <a:rPr kumimoji="1" lang="en-US" altLang="ja-JP" sz="11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メイリオ" panose="020B0604030504040204" pitchFamily="50" charset="-128"/>
              </a:rPr>
              <a:t>10</a:t>
            </a:r>
            <a:r>
              <a:rPr kumimoji="1" lang="ja-JP" altLang="en-US" sz="11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メイリオ" panose="020B0604030504040204" pitchFamily="50" charset="-128"/>
              </a:rPr>
              <a:t>年、</a:t>
            </a:r>
            <a:r>
              <a:rPr kumimoji="1" lang="en-US" altLang="ja-JP" sz="11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メイリオ" panose="020B0604030504040204" pitchFamily="50" charset="-128"/>
              </a:rPr>
              <a:t>15</a:t>
            </a:r>
            <a:r>
              <a:rPr kumimoji="1" lang="ja-JP" altLang="en-US" sz="11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メイリオ" panose="020B0604030504040204" pitchFamily="50" charset="-128"/>
              </a:rPr>
              <a:t>年、</a:t>
            </a:r>
            <a:r>
              <a:rPr kumimoji="1" lang="en-US" altLang="ja-JP" sz="11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メイリオ" panose="020B0604030504040204" pitchFamily="50" charset="-128"/>
              </a:rPr>
              <a:t>30</a:t>
            </a:r>
            <a:r>
              <a:rPr kumimoji="1" lang="ja-JP" altLang="en-US" sz="11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メイリオ" panose="020B0604030504040204" pitchFamily="50" charset="-128"/>
              </a:rPr>
              <a:t>年に</a:t>
            </a:r>
            <a:endParaRPr kumimoji="1" lang="en-US" altLang="ja-JP" sz="11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sz="11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メイリオ" panose="020B0604030504040204" pitchFamily="50" charset="-128"/>
              </a:rPr>
              <a:t>長きにわたりご活躍いただいた皆様をお祝いしました。</a:t>
            </a:r>
            <a:endParaRPr kumimoji="1" lang="en-US" altLang="ja-JP" sz="11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sz="11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メイリオ" panose="020B0604030504040204" pitchFamily="50" charset="-128"/>
              </a:rPr>
              <a:t>受賞者の皆様、これからもよろしくお願い致します。</a:t>
            </a:r>
            <a:endParaRPr kumimoji="1" lang="en-US" altLang="ja-JP" sz="11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042" name="Picture 18" descr="塩タブレットのイラスト">
            <a:extLst>
              <a:ext uri="{FF2B5EF4-FFF2-40B4-BE49-F238E27FC236}">
                <a16:creationId xmlns:a16="http://schemas.microsoft.com/office/drawing/2014/main" id="{9D777955-0827-0349-614A-6198FB36B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457" y="8960588"/>
            <a:ext cx="631346" cy="63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水分補給をする人のイラスト（女性・ペットボトル）">
            <a:extLst>
              <a:ext uri="{FF2B5EF4-FFF2-40B4-BE49-F238E27FC236}">
                <a16:creationId xmlns:a16="http://schemas.microsoft.com/office/drawing/2014/main" id="{ABB56100-DF2F-774F-0718-A6EC61B35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54" y="9087297"/>
            <a:ext cx="896118" cy="65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BC395CD8-6714-EC3A-05DF-04E12D0601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986" y="9063357"/>
            <a:ext cx="953842" cy="678772"/>
          </a:xfrm>
          <a:prstGeom prst="rect">
            <a:avLst/>
          </a:prstGeom>
        </p:spPr>
      </p:pic>
      <p:pic>
        <p:nvPicPr>
          <p:cNvPr id="1048" name="Picture 24" descr="木陰で休んでいる子供のイラスト">
            <a:extLst>
              <a:ext uri="{FF2B5EF4-FFF2-40B4-BE49-F238E27FC236}">
                <a16:creationId xmlns:a16="http://schemas.microsoft.com/office/drawing/2014/main" id="{B159D1A1-7F7E-AC8F-4F7A-BE88FDC17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792" y="6729948"/>
            <a:ext cx="1228572" cy="12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>
            <a:extLst>
              <a:ext uri="{FF2B5EF4-FFF2-40B4-BE49-F238E27FC236}">
                <a16:creationId xmlns:a16="http://schemas.microsoft.com/office/drawing/2014/main" id="{F149FC0C-744D-7BE9-8DB8-D285A38CB0F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877073" y="2831352"/>
            <a:ext cx="3740699" cy="374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5" name="AutoShape 6">
            <a:extLst>
              <a:ext uri="{FF2B5EF4-FFF2-40B4-BE49-F238E27FC236}">
                <a16:creationId xmlns:a16="http://schemas.microsoft.com/office/drawing/2014/main" id="{C82BA556-4332-C1E5-B1FC-FAC3DF60D9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35388" y="53022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65AC6DEB-DD25-0E55-C226-9196D2AE5C2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" t="-1" r="-6621" b="-1856"/>
          <a:stretch/>
        </p:blipFill>
        <p:spPr>
          <a:xfrm rot="16200000">
            <a:off x="5372225" y="1715558"/>
            <a:ext cx="1554573" cy="25641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AutoShape 10">
            <a:extLst>
              <a:ext uri="{FF2B5EF4-FFF2-40B4-BE49-F238E27FC236}">
                <a16:creationId xmlns:a16="http://schemas.microsoft.com/office/drawing/2014/main" id="{1530B10F-8B0B-F5F1-C8C0-01ABFE7673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87788" y="54546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44" name="図 43">
            <a:extLst>
              <a:ext uri="{FF2B5EF4-FFF2-40B4-BE49-F238E27FC236}">
                <a16:creationId xmlns:a16="http://schemas.microsoft.com/office/drawing/2014/main" id="{D0184D97-353C-112F-C430-EF9C694B8DA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25435"/>
          <a:stretch/>
        </p:blipFill>
        <p:spPr>
          <a:xfrm>
            <a:off x="3735388" y="6487081"/>
            <a:ext cx="3612977" cy="1309117"/>
          </a:xfrm>
          <a:prstGeom prst="rect">
            <a:avLst/>
          </a:prstGeom>
        </p:spPr>
      </p:pic>
      <p:pic>
        <p:nvPicPr>
          <p:cNvPr id="51" name="図 50">
            <a:extLst>
              <a:ext uri="{FF2B5EF4-FFF2-40B4-BE49-F238E27FC236}">
                <a16:creationId xmlns:a16="http://schemas.microsoft.com/office/drawing/2014/main" id="{7EF03DC5-5D3F-8C33-F627-8CEDE811602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8" t="17409" r="2251" b="39615"/>
          <a:stretch/>
        </p:blipFill>
        <p:spPr>
          <a:xfrm>
            <a:off x="4100934" y="4294136"/>
            <a:ext cx="1289408" cy="1215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4" name="図 53">
            <a:extLst>
              <a:ext uri="{FF2B5EF4-FFF2-40B4-BE49-F238E27FC236}">
                <a16:creationId xmlns:a16="http://schemas.microsoft.com/office/drawing/2014/main" id="{07752CA4-2385-A36F-4E71-F67D194931AB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9565" b="44906"/>
          <a:stretch/>
        </p:blipFill>
        <p:spPr>
          <a:xfrm>
            <a:off x="2377583" y="4282118"/>
            <a:ext cx="1276567" cy="1203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2" name="フローチャート: 代替処理 71">
            <a:extLst>
              <a:ext uri="{FF2B5EF4-FFF2-40B4-BE49-F238E27FC236}">
                <a16:creationId xmlns:a16="http://schemas.microsoft.com/office/drawing/2014/main" id="{1E0E264A-A16A-5E24-0C3A-EC1F9F6B3B02}"/>
              </a:ext>
            </a:extLst>
          </p:cNvPr>
          <p:cNvSpPr/>
          <p:nvPr/>
        </p:nvSpPr>
        <p:spPr>
          <a:xfrm>
            <a:off x="2485814" y="5660280"/>
            <a:ext cx="1040437" cy="294973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ニタさん</a:t>
            </a:r>
          </a:p>
        </p:txBody>
      </p:sp>
      <p:sp>
        <p:nvSpPr>
          <p:cNvPr id="73" name="フローチャート: 代替処理 72">
            <a:extLst>
              <a:ext uri="{FF2B5EF4-FFF2-40B4-BE49-F238E27FC236}">
                <a16:creationId xmlns:a16="http://schemas.microsoft.com/office/drawing/2014/main" id="{6DB66461-C853-2A51-3353-B5DB69F2ACE7}"/>
              </a:ext>
            </a:extLst>
          </p:cNvPr>
          <p:cNvSpPr/>
          <p:nvPr/>
        </p:nvSpPr>
        <p:spPr>
          <a:xfrm>
            <a:off x="4277123" y="5661803"/>
            <a:ext cx="1040437" cy="294973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スリさん</a:t>
            </a:r>
          </a:p>
        </p:txBody>
      </p:sp>
      <p:pic>
        <p:nvPicPr>
          <p:cNvPr id="80" name="Picture 22" descr="漫符「気づいた記号」">
            <a:extLst>
              <a:ext uri="{FF2B5EF4-FFF2-40B4-BE49-F238E27FC236}">
                <a16:creationId xmlns:a16="http://schemas.microsoft.com/office/drawing/2014/main" id="{817724C3-A651-DCC0-90FA-152C863AC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6811">
            <a:off x="420326" y="1005212"/>
            <a:ext cx="748196" cy="74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2" descr="漫符「気づいた記号」">
            <a:extLst>
              <a:ext uri="{FF2B5EF4-FFF2-40B4-BE49-F238E27FC236}">
                <a16:creationId xmlns:a16="http://schemas.microsoft.com/office/drawing/2014/main" id="{DFE2018E-382E-10A6-0A55-3A012D1AB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22832">
            <a:off x="6716075" y="979174"/>
            <a:ext cx="748196" cy="74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5FA0AC46-7031-DF44-FFD3-7621A3C0C52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566" y="9952636"/>
            <a:ext cx="777947" cy="777947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71FC56F1-F77D-35E5-E3E8-3F4B209F051A}"/>
              </a:ext>
            </a:extLst>
          </p:cNvPr>
          <p:cNvSpPr txBox="1"/>
          <p:nvPr/>
        </p:nvSpPr>
        <p:spPr>
          <a:xfrm>
            <a:off x="297936" y="10433289"/>
            <a:ext cx="22412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01900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u="sng" kern="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http://hr-kanzai.co.jp/</a:t>
            </a:r>
            <a:endParaRPr kumimoji="1" lang="en-US" altLang="ja-JP" sz="1400" b="1" i="0" u="sng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pic>
        <p:nvPicPr>
          <p:cNvPr id="1026" name="Picture 2" descr="大掃除のイラスト「床掃除」">
            <a:extLst>
              <a:ext uri="{FF2B5EF4-FFF2-40B4-BE49-F238E27FC236}">
                <a16:creationId xmlns:a16="http://schemas.microsoft.com/office/drawing/2014/main" id="{BC96852C-387A-B4E3-5868-7958A5CDA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792" y="9988312"/>
            <a:ext cx="763247" cy="85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トイレ掃除をしている人のイラスト">
            <a:extLst>
              <a:ext uri="{FF2B5EF4-FFF2-40B4-BE49-F238E27FC236}">
                <a16:creationId xmlns:a16="http://schemas.microsoft.com/office/drawing/2014/main" id="{7D85408D-7C77-0EDE-7063-EF521BF84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991" y="9867686"/>
            <a:ext cx="682083" cy="66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9EDB79D9-519D-96A3-3C5F-B6A9FC9E7597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55" t="8368" r="2156" b="39715"/>
          <a:stretch/>
        </p:blipFill>
        <p:spPr>
          <a:xfrm>
            <a:off x="5729397" y="3785250"/>
            <a:ext cx="1771126" cy="1939569"/>
          </a:xfrm>
          <a:prstGeom prst="rect">
            <a:avLst/>
          </a:prstGeom>
        </p:spPr>
      </p:pic>
      <p:pic>
        <p:nvPicPr>
          <p:cNvPr id="47" name="図 46">
            <a:extLst>
              <a:ext uri="{FF2B5EF4-FFF2-40B4-BE49-F238E27FC236}">
                <a16:creationId xmlns:a16="http://schemas.microsoft.com/office/drawing/2014/main" id="{C1EA1B2F-A5DC-1E16-03A4-63B47BB49E13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8" t="5190" r="2672" b="20001"/>
          <a:stretch/>
        </p:blipFill>
        <p:spPr>
          <a:xfrm>
            <a:off x="272783" y="3686430"/>
            <a:ext cx="1761947" cy="2045300"/>
          </a:xfrm>
          <a:prstGeom prst="rect">
            <a:avLst/>
          </a:prstGeom>
        </p:spPr>
      </p:pic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オーガニック">
  <a:themeElements>
    <a:clrScheme name="オーガニック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オーガニック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オーガニック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9350</TotalTime>
  <Words>337</Words>
  <Application>Microsoft Office PowerPoint</Application>
  <PresentationFormat>ユーザー設定</PresentationFormat>
  <Paragraphs>53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HGPｺﾞｼｯｸE</vt:lpstr>
      <vt:lpstr>HGP創英角ｺﾞｼｯｸUB</vt:lpstr>
      <vt:lpstr>HGS創英角ｺﾞｼｯｸUB</vt:lpstr>
      <vt:lpstr>HG創英角ｺﾞｼｯｸUB</vt:lpstr>
      <vt:lpstr>メイリオ</vt:lpstr>
      <vt:lpstr>Arial</vt:lpstr>
      <vt:lpstr>Calibri</vt:lpstr>
      <vt:lpstr>Garamond</vt:lpstr>
      <vt:lpstr>オーガニック</vt:lpstr>
      <vt:lpstr>PowerPoint プレゼンテーション</vt:lpstr>
    </vt:vector>
  </TitlesOfParts>
  <Company>Presentation Magazine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Rainbow background design</dc:title>
  <dc:creator>Presentation Magazine</dc:creator>
  <cp:lastModifiedBy>田中 礼</cp:lastModifiedBy>
  <cp:revision>389</cp:revision>
  <cp:lastPrinted>2023-08-31T04:04:24Z</cp:lastPrinted>
  <dcterms:modified xsi:type="dcterms:W3CDTF">2023-08-31T04:05:12Z</dcterms:modified>
</cp:coreProperties>
</file>