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3" r:id="rId1"/>
  </p:sldMasterIdLst>
  <p:notesMasterIdLst>
    <p:notesMasterId r:id="rId4"/>
  </p:notesMasterIdLst>
  <p:handoutMasterIdLst>
    <p:handoutMasterId r:id="rId5"/>
  </p:handoutMasterIdLst>
  <p:sldIdLst>
    <p:sldId id="259" r:id="rId2"/>
    <p:sldId id="262" r:id="rId3"/>
  </p:sldIdLst>
  <p:sldSz cx="7775575" cy="10907713"/>
  <p:notesSz cx="6807200" cy="9939338"/>
  <p:defaultTextStyle>
    <a:defPPr>
      <a:defRPr lang="ja-JP"/>
    </a:defPPr>
    <a:lvl1pPr marL="0" algn="l" defTabSz="1019007" rtl="0" eaLnBrk="1" latinLnBrk="0" hangingPunct="1">
      <a:defRPr kumimoji="1" sz="2006" kern="1200">
        <a:solidFill>
          <a:schemeClr val="tx1"/>
        </a:solidFill>
        <a:latin typeface="+mn-lt"/>
        <a:ea typeface="+mn-ea"/>
        <a:cs typeface="+mn-cs"/>
      </a:defRPr>
    </a:lvl1pPr>
    <a:lvl2pPr marL="509504" algn="l" defTabSz="1019007" rtl="0" eaLnBrk="1" latinLnBrk="0" hangingPunct="1">
      <a:defRPr kumimoji="1" sz="2006" kern="1200">
        <a:solidFill>
          <a:schemeClr val="tx1"/>
        </a:solidFill>
        <a:latin typeface="+mn-lt"/>
        <a:ea typeface="+mn-ea"/>
        <a:cs typeface="+mn-cs"/>
      </a:defRPr>
    </a:lvl2pPr>
    <a:lvl3pPr marL="1019007" algn="l" defTabSz="1019007" rtl="0" eaLnBrk="1" latinLnBrk="0" hangingPunct="1">
      <a:defRPr kumimoji="1" sz="2006" kern="1200">
        <a:solidFill>
          <a:schemeClr val="tx1"/>
        </a:solidFill>
        <a:latin typeface="+mn-lt"/>
        <a:ea typeface="+mn-ea"/>
        <a:cs typeface="+mn-cs"/>
      </a:defRPr>
    </a:lvl3pPr>
    <a:lvl4pPr marL="1528511" algn="l" defTabSz="1019007" rtl="0" eaLnBrk="1" latinLnBrk="0" hangingPunct="1">
      <a:defRPr kumimoji="1" sz="2006" kern="1200">
        <a:solidFill>
          <a:schemeClr val="tx1"/>
        </a:solidFill>
        <a:latin typeface="+mn-lt"/>
        <a:ea typeface="+mn-ea"/>
        <a:cs typeface="+mn-cs"/>
      </a:defRPr>
    </a:lvl4pPr>
    <a:lvl5pPr marL="2038015" algn="l" defTabSz="1019007" rtl="0" eaLnBrk="1" latinLnBrk="0" hangingPunct="1">
      <a:defRPr kumimoji="1" sz="2006" kern="1200">
        <a:solidFill>
          <a:schemeClr val="tx1"/>
        </a:solidFill>
        <a:latin typeface="+mn-lt"/>
        <a:ea typeface="+mn-ea"/>
        <a:cs typeface="+mn-cs"/>
      </a:defRPr>
    </a:lvl5pPr>
    <a:lvl6pPr marL="2547518" algn="l" defTabSz="1019007" rtl="0" eaLnBrk="1" latinLnBrk="0" hangingPunct="1">
      <a:defRPr kumimoji="1" sz="2006" kern="1200">
        <a:solidFill>
          <a:schemeClr val="tx1"/>
        </a:solidFill>
        <a:latin typeface="+mn-lt"/>
        <a:ea typeface="+mn-ea"/>
        <a:cs typeface="+mn-cs"/>
      </a:defRPr>
    </a:lvl6pPr>
    <a:lvl7pPr marL="3057022" algn="l" defTabSz="1019007" rtl="0" eaLnBrk="1" latinLnBrk="0" hangingPunct="1">
      <a:defRPr kumimoji="1" sz="2006" kern="1200">
        <a:solidFill>
          <a:schemeClr val="tx1"/>
        </a:solidFill>
        <a:latin typeface="+mn-lt"/>
        <a:ea typeface="+mn-ea"/>
        <a:cs typeface="+mn-cs"/>
      </a:defRPr>
    </a:lvl7pPr>
    <a:lvl8pPr marL="3566526" algn="l" defTabSz="1019007" rtl="0" eaLnBrk="1" latinLnBrk="0" hangingPunct="1">
      <a:defRPr kumimoji="1" sz="2006" kern="1200">
        <a:solidFill>
          <a:schemeClr val="tx1"/>
        </a:solidFill>
        <a:latin typeface="+mn-lt"/>
        <a:ea typeface="+mn-ea"/>
        <a:cs typeface="+mn-cs"/>
      </a:defRPr>
    </a:lvl8pPr>
    <a:lvl9pPr marL="4076029" algn="l" defTabSz="1019007" rtl="0" eaLnBrk="1" latinLnBrk="0" hangingPunct="1">
      <a:defRPr kumimoji="1" sz="2006" kern="1200">
        <a:solidFill>
          <a:schemeClr val="tx1"/>
        </a:solidFill>
        <a:latin typeface="+mn-lt"/>
        <a:ea typeface="+mn-ea"/>
        <a:cs typeface="+mn-cs"/>
      </a:defRPr>
    </a:lvl9pPr>
  </p:defaultTextStyle>
  <p:extLst>
    <p:ext uri="{521415D9-36F7-43E2-AB2F-B90AF26B5E84}">
      <p14:sectionLst xmlns:p14="http://schemas.microsoft.com/office/powerpoint/2010/main">
        <p14:section name="タイトルなしのセクション" id="{834A8E55-74C6-4B8D-99C8-AD3A844138F4}">
          <p14:sldIdLst>
            <p14:sldId id="259"/>
            <p14:sldId id="262"/>
          </p14:sldIdLst>
        </p14:section>
      </p14:sectionLst>
    </p:ext>
    <p:ext uri="{EFAFB233-063F-42B5-8137-9DF3F51BA10A}">
      <p15:sldGuideLst xmlns:p15="http://schemas.microsoft.com/office/powerpoint/2012/main">
        <p15:guide id="1" orient="horz" pos="3435">
          <p15:clr>
            <a:srgbClr val="A4A3A4"/>
          </p15:clr>
        </p15:guide>
        <p15:guide id="2" pos="2449">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99"/>
    <a:srgbClr val="FFCCCC"/>
    <a:srgbClr val="FFCCFF"/>
    <a:srgbClr val="FF9933"/>
    <a:srgbClr val="FF6600"/>
    <a:srgbClr val="CA6554"/>
    <a:srgbClr val="C11926"/>
    <a:srgbClr val="FF7C80"/>
    <a:srgbClr val="FF66CC"/>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34587" autoAdjust="0"/>
    <p:restoredTop sz="94660" autoAdjust="0"/>
  </p:normalViewPr>
  <p:slideViewPr>
    <p:cSldViewPr snapToGrid="0">
      <p:cViewPr varScale="1">
        <p:scale>
          <a:sx n="74" d="100"/>
          <a:sy n="74" d="100"/>
        </p:scale>
        <p:origin x="3696" y="66"/>
      </p:cViewPr>
      <p:guideLst>
        <p:guide orient="horz" pos="3435"/>
        <p:guide pos="2449"/>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commentAuthors" Target="commentAuthors.xml"/><Relationship Id="rId5" Type="http://schemas.openxmlformats.org/officeDocument/2006/relationships/handoutMaster" Target="handoutMasters/handoutMaster1.xml"/><Relationship Id="rId10" Type="http://schemas.openxmlformats.org/officeDocument/2006/relationships/tableStyles" Target="tableStyles.xml"/><Relationship Id="rId4" Type="http://schemas.openxmlformats.org/officeDocument/2006/relationships/notesMaster" Target="notesMasters/notesMaster1.xml"/><Relationship Id="rId9"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0"/>
            <a:ext cx="2949042" cy="497524"/>
          </a:xfrm>
          <a:prstGeom prst="rect">
            <a:avLst/>
          </a:prstGeom>
        </p:spPr>
        <p:txBody>
          <a:bodyPr vert="horz" lIns="107067" tIns="53533" rIns="107067" bIns="53533" rtlCol="0"/>
          <a:lstStyle>
            <a:lvl1pPr algn="l">
              <a:defRPr sz="1400"/>
            </a:lvl1pPr>
          </a:lstStyle>
          <a:p>
            <a:endParaRPr kumimoji="1" lang="ja-JP" altLang="en-US"/>
          </a:p>
        </p:txBody>
      </p:sp>
      <p:sp>
        <p:nvSpPr>
          <p:cNvPr id="3" name="日付プレースホルダー 2"/>
          <p:cNvSpPr>
            <a:spLocks noGrp="1"/>
          </p:cNvSpPr>
          <p:nvPr>
            <p:ph type="dt" sz="quarter" idx="1"/>
          </p:nvPr>
        </p:nvSpPr>
        <p:spPr>
          <a:xfrm>
            <a:off x="3856296" y="0"/>
            <a:ext cx="2949042" cy="497524"/>
          </a:xfrm>
          <a:prstGeom prst="rect">
            <a:avLst/>
          </a:prstGeom>
        </p:spPr>
        <p:txBody>
          <a:bodyPr vert="horz" lIns="107067" tIns="53533" rIns="107067" bIns="53533" rtlCol="0"/>
          <a:lstStyle>
            <a:lvl1pPr algn="r">
              <a:defRPr sz="1400"/>
            </a:lvl1pPr>
          </a:lstStyle>
          <a:p>
            <a:fld id="{ED0CBAE3-135A-4E6D-9AEE-653F2A271CAA}" type="datetimeFigureOut">
              <a:rPr kumimoji="1" lang="ja-JP" altLang="en-US" smtClean="0"/>
              <a:t>2016/10/29</a:t>
            </a:fld>
            <a:endParaRPr kumimoji="1" lang="ja-JP" altLang="en-US"/>
          </a:p>
        </p:txBody>
      </p:sp>
      <p:sp>
        <p:nvSpPr>
          <p:cNvPr id="4" name="フッター プレースホルダー 3"/>
          <p:cNvSpPr>
            <a:spLocks noGrp="1"/>
          </p:cNvSpPr>
          <p:nvPr>
            <p:ph type="ftr" sz="quarter" idx="2"/>
          </p:nvPr>
        </p:nvSpPr>
        <p:spPr>
          <a:xfrm>
            <a:off x="2" y="9441814"/>
            <a:ext cx="2949042" cy="497524"/>
          </a:xfrm>
          <a:prstGeom prst="rect">
            <a:avLst/>
          </a:prstGeom>
        </p:spPr>
        <p:txBody>
          <a:bodyPr vert="horz" lIns="107067" tIns="53533" rIns="107067" bIns="53533" rtlCol="0" anchor="b"/>
          <a:lstStyle>
            <a:lvl1pPr algn="l">
              <a:defRPr sz="1400"/>
            </a:lvl1pPr>
          </a:lstStyle>
          <a:p>
            <a:endParaRPr kumimoji="1" lang="ja-JP" altLang="en-US"/>
          </a:p>
        </p:txBody>
      </p:sp>
      <p:sp>
        <p:nvSpPr>
          <p:cNvPr id="5" name="スライド番号プレースホルダー 4"/>
          <p:cNvSpPr>
            <a:spLocks noGrp="1"/>
          </p:cNvSpPr>
          <p:nvPr>
            <p:ph type="sldNum" sz="quarter" idx="3"/>
          </p:nvPr>
        </p:nvSpPr>
        <p:spPr>
          <a:xfrm>
            <a:off x="3856296" y="9441814"/>
            <a:ext cx="2949042" cy="497524"/>
          </a:xfrm>
          <a:prstGeom prst="rect">
            <a:avLst/>
          </a:prstGeom>
        </p:spPr>
        <p:txBody>
          <a:bodyPr vert="horz" lIns="107067" tIns="53533" rIns="107067" bIns="53533" rtlCol="0" anchor="b"/>
          <a:lstStyle>
            <a:lvl1pPr algn="r">
              <a:defRPr sz="1400"/>
            </a:lvl1pPr>
          </a:lstStyle>
          <a:p>
            <a:fld id="{AF7D78A0-E5A7-4CC1-85C4-6151CFD287E8}" type="slidenum">
              <a:rPr kumimoji="1" lang="ja-JP" altLang="en-US" smtClean="0"/>
              <a:t>‹#›</a:t>
            </a:fld>
            <a:endParaRPr kumimoji="1" lang="ja-JP" altLang="en-US"/>
          </a:p>
        </p:txBody>
      </p:sp>
    </p:spTree>
    <p:extLst>
      <p:ext uri="{BB962C8B-B14F-4D97-AF65-F5344CB8AC3E}">
        <p14:creationId xmlns:p14="http://schemas.microsoft.com/office/powerpoint/2010/main" val="7467489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4" y="2"/>
            <a:ext cx="2949786" cy="498693"/>
          </a:xfrm>
          <a:prstGeom prst="rect">
            <a:avLst/>
          </a:prstGeom>
        </p:spPr>
        <p:txBody>
          <a:bodyPr vert="horz" lIns="91543" tIns="45773" rIns="91543" bIns="45773"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41" y="2"/>
            <a:ext cx="2949786" cy="498693"/>
          </a:xfrm>
          <a:prstGeom prst="rect">
            <a:avLst/>
          </a:prstGeom>
        </p:spPr>
        <p:txBody>
          <a:bodyPr vert="horz" lIns="91543" tIns="45773" rIns="91543" bIns="45773" rtlCol="0"/>
          <a:lstStyle>
            <a:lvl1pPr algn="r">
              <a:defRPr sz="1200"/>
            </a:lvl1pPr>
          </a:lstStyle>
          <a:p>
            <a:fld id="{70F99883-74AE-4A2C-81B7-5B86A08198C0}" type="datetimeFigureOut">
              <a:rPr kumimoji="1" lang="ja-JP" altLang="en-US" smtClean="0"/>
              <a:t>2016/10/29</a:t>
            </a:fld>
            <a:endParaRPr kumimoji="1" lang="ja-JP" altLang="en-US"/>
          </a:p>
        </p:txBody>
      </p:sp>
      <p:sp>
        <p:nvSpPr>
          <p:cNvPr id="4" name="スライド イメージ プレースホルダー 3"/>
          <p:cNvSpPr>
            <a:spLocks noGrp="1" noRot="1" noChangeAspect="1"/>
          </p:cNvSpPr>
          <p:nvPr>
            <p:ph type="sldImg" idx="2"/>
          </p:nvPr>
        </p:nvSpPr>
        <p:spPr>
          <a:xfrm>
            <a:off x="2208213" y="1241425"/>
            <a:ext cx="2390775" cy="3354388"/>
          </a:xfrm>
          <a:prstGeom prst="rect">
            <a:avLst/>
          </a:prstGeom>
          <a:noFill/>
          <a:ln w="12700">
            <a:solidFill>
              <a:prstClr val="black"/>
            </a:solidFill>
          </a:ln>
        </p:spPr>
        <p:txBody>
          <a:bodyPr vert="horz" lIns="91543" tIns="45773" rIns="91543" bIns="45773" rtlCol="0" anchor="ctr"/>
          <a:lstStyle/>
          <a:p>
            <a:endParaRPr lang="ja-JP" altLang="en-US"/>
          </a:p>
        </p:txBody>
      </p:sp>
      <p:sp>
        <p:nvSpPr>
          <p:cNvPr id="5" name="ノート プレースホルダー 4"/>
          <p:cNvSpPr>
            <a:spLocks noGrp="1"/>
          </p:cNvSpPr>
          <p:nvPr>
            <p:ph type="body" sz="quarter" idx="3"/>
          </p:nvPr>
        </p:nvSpPr>
        <p:spPr>
          <a:xfrm>
            <a:off x="680721" y="4783312"/>
            <a:ext cx="5445760" cy="3913613"/>
          </a:xfrm>
          <a:prstGeom prst="rect">
            <a:avLst/>
          </a:prstGeom>
        </p:spPr>
        <p:txBody>
          <a:bodyPr vert="horz" lIns="91543" tIns="45773" rIns="91543" bIns="45773"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4" y="9440650"/>
            <a:ext cx="2949786" cy="498692"/>
          </a:xfrm>
          <a:prstGeom prst="rect">
            <a:avLst/>
          </a:prstGeom>
        </p:spPr>
        <p:txBody>
          <a:bodyPr vert="horz" lIns="91543" tIns="45773" rIns="91543" bIns="45773"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41" y="9440650"/>
            <a:ext cx="2949786" cy="498692"/>
          </a:xfrm>
          <a:prstGeom prst="rect">
            <a:avLst/>
          </a:prstGeom>
        </p:spPr>
        <p:txBody>
          <a:bodyPr vert="horz" lIns="91543" tIns="45773" rIns="91543" bIns="45773" rtlCol="0" anchor="b"/>
          <a:lstStyle>
            <a:lvl1pPr algn="r">
              <a:defRPr sz="1200"/>
            </a:lvl1pPr>
          </a:lstStyle>
          <a:p>
            <a:fld id="{ACD93CC5-A9B8-46A1-B8C3-70AA73E05DA2}" type="slidenum">
              <a:rPr kumimoji="1" lang="ja-JP" altLang="en-US" smtClean="0"/>
              <a:t>‹#›</a:t>
            </a:fld>
            <a:endParaRPr kumimoji="1" lang="ja-JP" altLang="en-US"/>
          </a:p>
        </p:txBody>
      </p:sp>
    </p:spTree>
    <p:extLst>
      <p:ext uri="{BB962C8B-B14F-4D97-AF65-F5344CB8AC3E}">
        <p14:creationId xmlns:p14="http://schemas.microsoft.com/office/powerpoint/2010/main" val="3670022972"/>
      </p:ext>
    </p:extLst>
  </p:cSld>
  <p:clrMap bg1="lt1" tx1="dk1" bg2="lt2" tx2="dk2" accent1="accent1" accent2="accent2" accent3="accent3" accent4="accent4" accent5="accent5" accent6="accent6" hlink="hlink" folHlink="folHlink"/>
  <p:notesStyle>
    <a:lvl1pPr marL="0" algn="l" defTabSz="1019007" rtl="0" eaLnBrk="1" latinLnBrk="0" hangingPunct="1">
      <a:defRPr kumimoji="1" sz="1337" kern="1200">
        <a:solidFill>
          <a:schemeClr val="tx1"/>
        </a:solidFill>
        <a:latin typeface="+mn-lt"/>
        <a:ea typeface="+mn-ea"/>
        <a:cs typeface="+mn-cs"/>
      </a:defRPr>
    </a:lvl1pPr>
    <a:lvl2pPr marL="509504" algn="l" defTabSz="1019007" rtl="0" eaLnBrk="1" latinLnBrk="0" hangingPunct="1">
      <a:defRPr kumimoji="1" sz="1337" kern="1200">
        <a:solidFill>
          <a:schemeClr val="tx1"/>
        </a:solidFill>
        <a:latin typeface="+mn-lt"/>
        <a:ea typeface="+mn-ea"/>
        <a:cs typeface="+mn-cs"/>
      </a:defRPr>
    </a:lvl2pPr>
    <a:lvl3pPr marL="1019007" algn="l" defTabSz="1019007" rtl="0" eaLnBrk="1" latinLnBrk="0" hangingPunct="1">
      <a:defRPr kumimoji="1" sz="1337" kern="1200">
        <a:solidFill>
          <a:schemeClr val="tx1"/>
        </a:solidFill>
        <a:latin typeface="+mn-lt"/>
        <a:ea typeface="+mn-ea"/>
        <a:cs typeface="+mn-cs"/>
      </a:defRPr>
    </a:lvl3pPr>
    <a:lvl4pPr marL="1528511" algn="l" defTabSz="1019007" rtl="0" eaLnBrk="1" latinLnBrk="0" hangingPunct="1">
      <a:defRPr kumimoji="1" sz="1337" kern="1200">
        <a:solidFill>
          <a:schemeClr val="tx1"/>
        </a:solidFill>
        <a:latin typeface="+mn-lt"/>
        <a:ea typeface="+mn-ea"/>
        <a:cs typeface="+mn-cs"/>
      </a:defRPr>
    </a:lvl4pPr>
    <a:lvl5pPr marL="2038015" algn="l" defTabSz="1019007" rtl="0" eaLnBrk="1" latinLnBrk="0" hangingPunct="1">
      <a:defRPr kumimoji="1" sz="1337" kern="1200">
        <a:solidFill>
          <a:schemeClr val="tx1"/>
        </a:solidFill>
        <a:latin typeface="+mn-lt"/>
        <a:ea typeface="+mn-ea"/>
        <a:cs typeface="+mn-cs"/>
      </a:defRPr>
    </a:lvl5pPr>
    <a:lvl6pPr marL="2547518" algn="l" defTabSz="1019007" rtl="0" eaLnBrk="1" latinLnBrk="0" hangingPunct="1">
      <a:defRPr kumimoji="1" sz="1337" kern="1200">
        <a:solidFill>
          <a:schemeClr val="tx1"/>
        </a:solidFill>
        <a:latin typeface="+mn-lt"/>
        <a:ea typeface="+mn-ea"/>
        <a:cs typeface="+mn-cs"/>
      </a:defRPr>
    </a:lvl6pPr>
    <a:lvl7pPr marL="3057022" algn="l" defTabSz="1019007" rtl="0" eaLnBrk="1" latinLnBrk="0" hangingPunct="1">
      <a:defRPr kumimoji="1" sz="1337" kern="1200">
        <a:solidFill>
          <a:schemeClr val="tx1"/>
        </a:solidFill>
        <a:latin typeface="+mn-lt"/>
        <a:ea typeface="+mn-ea"/>
        <a:cs typeface="+mn-cs"/>
      </a:defRPr>
    </a:lvl7pPr>
    <a:lvl8pPr marL="3566526" algn="l" defTabSz="1019007" rtl="0" eaLnBrk="1" latinLnBrk="0" hangingPunct="1">
      <a:defRPr kumimoji="1" sz="1337" kern="1200">
        <a:solidFill>
          <a:schemeClr val="tx1"/>
        </a:solidFill>
        <a:latin typeface="+mn-lt"/>
        <a:ea typeface="+mn-ea"/>
        <a:cs typeface="+mn-cs"/>
      </a:defRPr>
    </a:lvl8pPr>
    <a:lvl9pPr marL="4076029" algn="l" defTabSz="1019007" rtl="0" eaLnBrk="1" latinLnBrk="0" hangingPunct="1">
      <a:defRPr kumimoji="1" sz="1337"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83168" y="1785129"/>
            <a:ext cx="6609239" cy="3797500"/>
          </a:xfrm>
        </p:spPr>
        <p:txBody>
          <a:bodyPr anchor="b"/>
          <a:lstStyle>
            <a:lvl1pPr algn="ctr">
              <a:defRPr sz="5102"/>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971947" y="5729075"/>
            <a:ext cx="5831681" cy="2633505"/>
          </a:xfrm>
        </p:spPr>
        <p:txBody>
          <a:bodyPr/>
          <a:lstStyle>
            <a:lvl1pPr marL="0" indent="0" algn="ctr">
              <a:buNone/>
              <a:defRPr sz="2041"/>
            </a:lvl1pPr>
            <a:lvl2pPr marL="388757" indent="0" algn="ctr">
              <a:buNone/>
              <a:defRPr sz="1701"/>
            </a:lvl2pPr>
            <a:lvl3pPr marL="777514" indent="0" algn="ctr">
              <a:buNone/>
              <a:defRPr sz="1531"/>
            </a:lvl3pPr>
            <a:lvl4pPr marL="1166271" indent="0" algn="ctr">
              <a:buNone/>
              <a:defRPr sz="1360"/>
            </a:lvl4pPr>
            <a:lvl5pPr marL="1555029" indent="0" algn="ctr">
              <a:buNone/>
              <a:defRPr sz="1360"/>
            </a:lvl5pPr>
            <a:lvl6pPr marL="1943786" indent="0" algn="ctr">
              <a:buNone/>
              <a:defRPr sz="1360"/>
            </a:lvl6pPr>
            <a:lvl7pPr marL="2332543" indent="0" algn="ctr">
              <a:buNone/>
              <a:defRPr sz="1360"/>
            </a:lvl7pPr>
            <a:lvl8pPr marL="2721300" indent="0" algn="ctr">
              <a:buNone/>
              <a:defRPr sz="1360"/>
            </a:lvl8pPr>
            <a:lvl9pPr marL="3110057" indent="0" algn="ctr">
              <a:buNone/>
              <a:defRPr sz="136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10/29/2016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5158712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10/29/2016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4551728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4396" y="580735"/>
            <a:ext cx="1676608" cy="9243783"/>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534571" y="580735"/>
            <a:ext cx="4932630" cy="9243783"/>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10/29/2016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448293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タイトル スライド">
    <p:spTree>
      <p:nvGrpSpPr>
        <p:cNvPr id="1" name=""/>
        <p:cNvGrpSpPr/>
        <p:nvPr/>
      </p:nvGrpSpPr>
      <p:grpSpPr>
        <a:xfrm>
          <a:off x="0" y="0"/>
          <a:ext cx="0" cy="0"/>
          <a:chOff x="0" y="0"/>
          <a:chExt cx="0" cy="0"/>
        </a:xfrm>
      </p:grpSpPr>
    </p:spTree>
    <p:extLst>
      <p:ext uri="{BB962C8B-B14F-4D97-AF65-F5344CB8AC3E}">
        <p14:creationId xmlns:p14="http://schemas.microsoft.com/office/powerpoint/2010/main" val="3400714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10/29/2016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3048801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530522" y="2719357"/>
            <a:ext cx="6706433" cy="4537305"/>
          </a:xfrm>
        </p:spPr>
        <p:txBody>
          <a:bodyPr anchor="b"/>
          <a:lstStyle>
            <a:lvl1pPr>
              <a:defRPr sz="5102"/>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530522" y="7299586"/>
            <a:ext cx="6706433" cy="2386061"/>
          </a:xfrm>
        </p:spPr>
        <p:txBody>
          <a:bodyPr/>
          <a:lstStyle>
            <a:lvl1pPr marL="0" indent="0">
              <a:buNone/>
              <a:defRPr sz="2041">
                <a:solidFill>
                  <a:schemeClr val="tx1"/>
                </a:solidFill>
              </a:defRPr>
            </a:lvl1pPr>
            <a:lvl2pPr marL="388757" indent="0">
              <a:buNone/>
              <a:defRPr sz="1701">
                <a:solidFill>
                  <a:schemeClr val="tx1">
                    <a:tint val="75000"/>
                  </a:schemeClr>
                </a:solidFill>
              </a:defRPr>
            </a:lvl2pPr>
            <a:lvl3pPr marL="777514" indent="0">
              <a:buNone/>
              <a:defRPr sz="1531">
                <a:solidFill>
                  <a:schemeClr val="tx1">
                    <a:tint val="75000"/>
                  </a:schemeClr>
                </a:solidFill>
              </a:defRPr>
            </a:lvl3pPr>
            <a:lvl4pPr marL="1166271" indent="0">
              <a:buNone/>
              <a:defRPr sz="1360">
                <a:solidFill>
                  <a:schemeClr val="tx1">
                    <a:tint val="75000"/>
                  </a:schemeClr>
                </a:solidFill>
              </a:defRPr>
            </a:lvl4pPr>
            <a:lvl5pPr marL="1555029" indent="0">
              <a:buNone/>
              <a:defRPr sz="1360">
                <a:solidFill>
                  <a:schemeClr val="tx1">
                    <a:tint val="75000"/>
                  </a:schemeClr>
                </a:solidFill>
              </a:defRPr>
            </a:lvl5pPr>
            <a:lvl6pPr marL="1943786" indent="0">
              <a:buNone/>
              <a:defRPr sz="1360">
                <a:solidFill>
                  <a:schemeClr val="tx1">
                    <a:tint val="75000"/>
                  </a:schemeClr>
                </a:solidFill>
              </a:defRPr>
            </a:lvl6pPr>
            <a:lvl7pPr marL="2332543" indent="0">
              <a:buNone/>
              <a:defRPr sz="1360">
                <a:solidFill>
                  <a:schemeClr val="tx1">
                    <a:tint val="75000"/>
                  </a:schemeClr>
                </a:solidFill>
              </a:defRPr>
            </a:lvl7pPr>
            <a:lvl8pPr marL="2721300" indent="0">
              <a:buNone/>
              <a:defRPr sz="1360">
                <a:solidFill>
                  <a:schemeClr val="tx1">
                    <a:tint val="75000"/>
                  </a:schemeClr>
                </a:solidFill>
              </a:defRPr>
            </a:lvl8pPr>
            <a:lvl9pPr marL="3110057" indent="0">
              <a:buNone/>
              <a:defRPr sz="136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C764DE79-268F-4C1A-8933-263129D2AF90}" type="datetimeFigureOut">
              <a:rPr lang="en-US" smtClean="0"/>
              <a:t>10/29/2016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5014404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534571" y="2903673"/>
            <a:ext cx="3304619" cy="6920844"/>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3936385" y="2903673"/>
            <a:ext cx="3304619" cy="6920844"/>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smtClean="0"/>
              <a:t>10/29/2016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6752150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535584" y="580737"/>
            <a:ext cx="6706433" cy="2108320"/>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535584" y="2673905"/>
            <a:ext cx="3289432" cy="1310440"/>
          </a:xfrm>
        </p:spPr>
        <p:txBody>
          <a:bodyPr anchor="b"/>
          <a:lstStyle>
            <a:lvl1pPr marL="0" indent="0">
              <a:buNone/>
              <a:defRPr sz="2041" b="1"/>
            </a:lvl1pPr>
            <a:lvl2pPr marL="388757" indent="0">
              <a:buNone/>
              <a:defRPr sz="1701" b="1"/>
            </a:lvl2pPr>
            <a:lvl3pPr marL="777514" indent="0">
              <a:buNone/>
              <a:defRPr sz="1531" b="1"/>
            </a:lvl3pPr>
            <a:lvl4pPr marL="1166271" indent="0">
              <a:buNone/>
              <a:defRPr sz="1360" b="1"/>
            </a:lvl4pPr>
            <a:lvl5pPr marL="1555029" indent="0">
              <a:buNone/>
              <a:defRPr sz="1360" b="1"/>
            </a:lvl5pPr>
            <a:lvl6pPr marL="1943786" indent="0">
              <a:buNone/>
              <a:defRPr sz="1360" b="1"/>
            </a:lvl6pPr>
            <a:lvl7pPr marL="2332543" indent="0">
              <a:buNone/>
              <a:defRPr sz="1360" b="1"/>
            </a:lvl7pPr>
            <a:lvl8pPr marL="2721300" indent="0">
              <a:buNone/>
              <a:defRPr sz="1360" b="1"/>
            </a:lvl8pPr>
            <a:lvl9pPr marL="3110057" indent="0">
              <a:buNone/>
              <a:defRPr sz="1360" b="1"/>
            </a:lvl9pPr>
          </a:lstStyle>
          <a:p>
            <a:pPr lvl="0"/>
            <a:r>
              <a:rPr lang="ja-JP" altLang="en-US" smtClean="0"/>
              <a:t>マスター テキストの書式設定</a:t>
            </a:r>
          </a:p>
        </p:txBody>
      </p:sp>
      <p:sp>
        <p:nvSpPr>
          <p:cNvPr id="4" name="Content Placeholder 3"/>
          <p:cNvSpPr>
            <a:spLocks noGrp="1"/>
          </p:cNvSpPr>
          <p:nvPr>
            <p:ph sz="half" idx="2"/>
          </p:nvPr>
        </p:nvSpPr>
        <p:spPr>
          <a:xfrm>
            <a:off x="535584" y="3984345"/>
            <a:ext cx="3289432" cy="5860372"/>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3936385" y="2673905"/>
            <a:ext cx="3305632" cy="1310440"/>
          </a:xfrm>
        </p:spPr>
        <p:txBody>
          <a:bodyPr anchor="b"/>
          <a:lstStyle>
            <a:lvl1pPr marL="0" indent="0">
              <a:buNone/>
              <a:defRPr sz="2041" b="1"/>
            </a:lvl1pPr>
            <a:lvl2pPr marL="388757" indent="0">
              <a:buNone/>
              <a:defRPr sz="1701" b="1"/>
            </a:lvl2pPr>
            <a:lvl3pPr marL="777514" indent="0">
              <a:buNone/>
              <a:defRPr sz="1531" b="1"/>
            </a:lvl3pPr>
            <a:lvl4pPr marL="1166271" indent="0">
              <a:buNone/>
              <a:defRPr sz="1360" b="1"/>
            </a:lvl4pPr>
            <a:lvl5pPr marL="1555029" indent="0">
              <a:buNone/>
              <a:defRPr sz="1360" b="1"/>
            </a:lvl5pPr>
            <a:lvl6pPr marL="1943786" indent="0">
              <a:buNone/>
              <a:defRPr sz="1360" b="1"/>
            </a:lvl6pPr>
            <a:lvl7pPr marL="2332543" indent="0">
              <a:buNone/>
              <a:defRPr sz="1360" b="1"/>
            </a:lvl7pPr>
            <a:lvl8pPr marL="2721300" indent="0">
              <a:buNone/>
              <a:defRPr sz="1360" b="1"/>
            </a:lvl8pPr>
            <a:lvl9pPr marL="3110057" indent="0">
              <a:buNone/>
              <a:defRPr sz="1360" b="1"/>
            </a:lvl9pPr>
          </a:lstStyle>
          <a:p>
            <a:pPr lvl="0"/>
            <a:r>
              <a:rPr lang="ja-JP" altLang="en-US" smtClean="0"/>
              <a:t>マスター テキストの書式設定</a:t>
            </a:r>
          </a:p>
        </p:txBody>
      </p:sp>
      <p:sp>
        <p:nvSpPr>
          <p:cNvPr id="6" name="Content Placeholder 5"/>
          <p:cNvSpPr>
            <a:spLocks noGrp="1"/>
          </p:cNvSpPr>
          <p:nvPr>
            <p:ph sz="quarter" idx="4"/>
          </p:nvPr>
        </p:nvSpPr>
        <p:spPr>
          <a:xfrm>
            <a:off x="3936385" y="3984345"/>
            <a:ext cx="3305632" cy="5860372"/>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smtClean="0"/>
              <a:t>10/29/2016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6012666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smtClean="0"/>
              <a:t>10/29/2016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5259925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smtClean="0"/>
              <a:t>10/29/2016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613792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535584" y="727181"/>
            <a:ext cx="2507825" cy="2545133"/>
          </a:xfrm>
        </p:spPr>
        <p:txBody>
          <a:bodyPr anchor="b"/>
          <a:lstStyle>
            <a:lvl1pPr>
              <a:defRPr sz="2721"/>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3305632" y="1570511"/>
            <a:ext cx="3936385" cy="7751546"/>
          </a:xfrm>
        </p:spPr>
        <p:txBody>
          <a:bodyPr/>
          <a:lstStyle>
            <a:lvl1pPr>
              <a:defRPr sz="2721"/>
            </a:lvl1pPr>
            <a:lvl2pPr>
              <a:defRPr sz="2381"/>
            </a:lvl2pPr>
            <a:lvl3pPr>
              <a:defRPr sz="2041"/>
            </a:lvl3pPr>
            <a:lvl4pPr>
              <a:defRPr sz="1701"/>
            </a:lvl4pPr>
            <a:lvl5pPr>
              <a:defRPr sz="1701"/>
            </a:lvl5pPr>
            <a:lvl6pPr>
              <a:defRPr sz="1701"/>
            </a:lvl6pPr>
            <a:lvl7pPr>
              <a:defRPr sz="1701"/>
            </a:lvl7pPr>
            <a:lvl8pPr>
              <a:defRPr sz="1701"/>
            </a:lvl8pPr>
            <a:lvl9pPr>
              <a:defRPr sz="1701"/>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535584" y="3272314"/>
            <a:ext cx="2507825" cy="6062366"/>
          </a:xfrm>
        </p:spPr>
        <p:txBody>
          <a:bodyPr/>
          <a:lstStyle>
            <a:lvl1pPr marL="0" indent="0">
              <a:buNone/>
              <a:defRPr sz="1360"/>
            </a:lvl1pPr>
            <a:lvl2pPr marL="388757" indent="0">
              <a:buNone/>
              <a:defRPr sz="1190"/>
            </a:lvl2pPr>
            <a:lvl3pPr marL="777514" indent="0">
              <a:buNone/>
              <a:defRPr sz="1020"/>
            </a:lvl3pPr>
            <a:lvl4pPr marL="1166271" indent="0">
              <a:buNone/>
              <a:defRPr sz="850"/>
            </a:lvl4pPr>
            <a:lvl5pPr marL="1555029" indent="0">
              <a:buNone/>
              <a:defRPr sz="850"/>
            </a:lvl5pPr>
            <a:lvl6pPr marL="1943786" indent="0">
              <a:buNone/>
              <a:defRPr sz="850"/>
            </a:lvl6pPr>
            <a:lvl7pPr marL="2332543" indent="0">
              <a:buNone/>
              <a:defRPr sz="850"/>
            </a:lvl7pPr>
            <a:lvl8pPr marL="2721300" indent="0">
              <a:buNone/>
              <a:defRPr sz="850"/>
            </a:lvl8pPr>
            <a:lvl9pPr marL="3110057" indent="0">
              <a:buNone/>
              <a:defRPr sz="85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C764DE79-268F-4C1A-8933-263129D2AF90}" type="datetimeFigureOut">
              <a:rPr lang="en-US" smtClean="0"/>
              <a:t>10/29/2016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9690209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535584" y="727181"/>
            <a:ext cx="2507825" cy="2545133"/>
          </a:xfrm>
        </p:spPr>
        <p:txBody>
          <a:bodyPr anchor="b"/>
          <a:lstStyle>
            <a:lvl1pPr>
              <a:defRPr sz="2721"/>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3305632" y="1570511"/>
            <a:ext cx="3936385" cy="7751546"/>
          </a:xfrm>
        </p:spPr>
        <p:txBody>
          <a:bodyPr anchor="t"/>
          <a:lstStyle>
            <a:lvl1pPr marL="0" indent="0">
              <a:buNone/>
              <a:defRPr sz="2721"/>
            </a:lvl1pPr>
            <a:lvl2pPr marL="388757" indent="0">
              <a:buNone/>
              <a:defRPr sz="2381"/>
            </a:lvl2pPr>
            <a:lvl3pPr marL="777514" indent="0">
              <a:buNone/>
              <a:defRPr sz="2041"/>
            </a:lvl3pPr>
            <a:lvl4pPr marL="1166271" indent="0">
              <a:buNone/>
              <a:defRPr sz="1701"/>
            </a:lvl4pPr>
            <a:lvl5pPr marL="1555029" indent="0">
              <a:buNone/>
              <a:defRPr sz="1701"/>
            </a:lvl5pPr>
            <a:lvl6pPr marL="1943786" indent="0">
              <a:buNone/>
              <a:defRPr sz="1701"/>
            </a:lvl6pPr>
            <a:lvl7pPr marL="2332543" indent="0">
              <a:buNone/>
              <a:defRPr sz="1701"/>
            </a:lvl7pPr>
            <a:lvl8pPr marL="2721300" indent="0">
              <a:buNone/>
              <a:defRPr sz="1701"/>
            </a:lvl8pPr>
            <a:lvl9pPr marL="3110057" indent="0">
              <a:buNone/>
              <a:defRPr sz="1701"/>
            </a:lvl9pPr>
          </a:lstStyle>
          <a:p>
            <a:r>
              <a:rPr lang="ja-JP" altLang="en-US" smtClean="0"/>
              <a:t>アイコンをクリックして図を追加</a:t>
            </a:r>
            <a:endParaRPr lang="en-US" dirty="0"/>
          </a:p>
        </p:txBody>
      </p:sp>
      <p:sp>
        <p:nvSpPr>
          <p:cNvPr id="4" name="Text Placeholder 3"/>
          <p:cNvSpPr>
            <a:spLocks noGrp="1"/>
          </p:cNvSpPr>
          <p:nvPr>
            <p:ph type="body" sz="half" idx="2"/>
          </p:nvPr>
        </p:nvSpPr>
        <p:spPr>
          <a:xfrm>
            <a:off x="535584" y="3272314"/>
            <a:ext cx="2507825" cy="6062366"/>
          </a:xfrm>
        </p:spPr>
        <p:txBody>
          <a:bodyPr/>
          <a:lstStyle>
            <a:lvl1pPr marL="0" indent="0">
              <a:buNone/>
              <a:defRPr sz="1360"/>
            </a:lvl1pPr>
            <a:lvl2pPr marL="388757" indent="0">
              <a:buNone/>
              <a:defRPr sz="1190"/>
            </a:lvl2pPr>
            <a:lvl3pPr marL="777514" indent="0">
              <a:buNone/>
              <a:defRPr sz="1020"/>
            </a:lvl3pPr>
            <a:lvl4pPr marL="1166271" indent="0">
              <a:buNone/>
              <a:defRPr sz="850"/>
            </a:lvl4pPr>
            <a:lvl5pPr marL="1555029" indent="0">
              <a:buNone/>
              <a:defRPr sz="850"/>
            </a:lvl5pPr>
            <a:lvl6pPr marL="1943786" indent="0">
              <a:buNone/>
              <a:defRPr sz="850"/>
            </a:lvl6pPr>
            <a:lvl7pPr marL="2332543" indent="0">
              <a:buNone/>
              <a:defRPr sz="850"/>
            </a:lvl7pPr>
            <a:lvl8pPr marL="2721300" indent="0">
              <a:buNone/>
              <a:defRPr sz="850"/>
            </a:lvl8pPr>
            <a:lvl9pPr marL="3110057" indent="0">
              <a:buNone/>
              <a:defRPr sz="85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C764DE79-268F-4C1A-8933-263129D2AF90}" type="datetimeFigureOut">
              <a:rPr lang="en-US" smtClean="0"/>
              <a:t>10/29/2016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8443090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571" y="580737"/>
            <a:ext cx="6706433" cy="2108320"/>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534571" y="2903673"/>
            <a:ext cx="6706433" cy="6920844"/>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534571" y="10109836"/>
            <a:ext cx="1749504" cy="580735"/>
          </a:xfrm>
          <a:prstGeom prst="rect">
            <a:avLst/>
          </a:prstGeom>
        </p:spPr>
        <p:txBody>
          <a:bodyPr vert="horz" lIns="91440" tIns="45720" rIns="91440" bIns="45720" rtlCol="0" anchor="ctr"/>
          <a:lstStyle>
            <a:lvl1pPr algn="l">
              <a:defRPr sz="1020">
                <a:solidFill>
                  <a:schemeClr val="tx1">
                    <a:tint val="75000"/>
                  </a:schemeClr>
                </a:solidFill>
              </a:defRPr>
            </a:lvl1pPr>
          </a:lstStyle>
          <a:p>
            <a:fld id="{C764DE79-268F-4C1A-8933-263129D2AF90}" type="datetimeFigureOut">
              <a:rPr lang="en-US" smtClean="0"/>
              <a:t>10/29/2016</a:t>
            </a:fld>
            <a:endParaRPr lang="en-US" dirty="0"/>
          </a:p>
        </p:txBody>
      </p:sp>
      <p:sp>
        <p:nvSpPr>
          <p:cNvPr id="5" name="Footer Placeholder 4"/>
          <p:cNvSpPr>
            <a:spLocks noGrp="1"/>
          </p:cNvSpPr>
          <p:nvPr>
            <p:ph type="ftr" sz="quarter" idx="3"/>
          </p:nvPr>
        </p:nvSpPr>
        <p:spPr>
          <a:xfrm>
            <a:off x="2575659" y="10109836"/>
            <a:ext cx="2624257" cy="580735"/>
          </a:xfrm>
          <a:prstGeom prst="rect">
            <a:avLst/>
          </a:prstGeom>
        </p:spPr>
        <p:txBody>
          <a:bodyPr vert="horz" lIns="91440" tIns="45720" rIns="91440" bIns="45720" rtlCol="0" anchor="ctr"/>
          <a:lstStyle>
            <a:lvl1pPr algn="ctr">
              <a:defRPr sz="102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5491500" y="10109836"/>
            <a:ext cx="1749504" cy="580735"/>
          </a:xfrm>
          <a:prstGeom prst="rect">
            <a:avLst/>
          </a:prstGeom>
        </p:spPr>
        <p:txBody>
          <a:bodyPr vert="horz" lIns="91440" tIns="45720" rIns="91440" bIns="45720" rtlCol="0" anchor="ctr"/>
          <a:lstStyle>
            <a:lvl1pPr algn="r">
              <a:defRPr sz="1020">
                <a:solidFill>
                  <a:schemeClr val="tx1">
                    <a:tint val="75000"/>
                  </a:schemeClr>
                </a:solidFill>
              </a:defRPr>
            </a:lvl1pPr>
          </a:lstStyle>
          <a:p>
            <a:fld id="{48F63A3B-78C7-47BE-AE5E-E10140E04643}" type="slidenum">
              <a:rPr lang="en-US" smtClean="0"/>
              <a:t>‹#›</a:t>
            </a:fld>
            <a:endParaRPr lang="en-US" dirty="0"/>
          </a:p>
        </p:txBody>
      </p:sp>
    </p:spTree>
    <p:extLst>
      <p:ext uri="{BB962C8B-B14F-4D97-AF65-F5344CB8AC3E}">
        <p14:creationId xmlns:p14="http://schemas.microsoft.com/office/powerpoint/2010/main" val="178048878"/>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Lst>
  <p:txStyles>
    <p:titleStyle>
      <a:lvl1pPr algn="l" defTabSz="777514" rtl="0" eaLnBrk="1" latinLnBrk="0" hangingPunct="1">
        <a:lnSpc>
          <a:spcPct val="90000"/>
        </a:lnSpc>
        <a:spcBef>
          <a:spcPct val="0"/>
        </a:spcBef>
        <a:buNone/>
        <a:defRPr kumimoji="1" sz="3741" kern="1200">
          <a:solidFill>
            <a:schemeClr val="tx1"/>
          </a:solidFill>
          <a:latin typeface="+mj-lt"/>
          <a:ea typeface="+mj-ea"/>
          <a:cs typeface="+mj-cs"/>
        </a:defRPr>
      </a:lvl1pPr>
    </p:titleStyle>
    <p:bodyStyle>
      <a:lvl1pPr marL="194379" indent="-194379" algn="l" defTabSz="777514" rtl="0" eaLnBrk="1" latinLnBrk="0" hangingPunct="1">
        <a:lnSpc>
          <a:spcPct val="90000"/>
        </a:lnSpc>
        <a:spcBef>
          <a:spcPts val="850"/>
        </a:spcBef>
        <a:buFont typeface="Arial" panose="020B0604020202020204" pitchFamily="34" charset="0"/>
        <a:buChar char="•"/>
        <a:defRPr kumimoji="1" sz="2381" kern="1200">
          <a:solidFill>
            <a:schemeClr val="tx1"/>
          </a:solidFill>
          <a:latin typeface="+mn-lt"/>
          <a:ea typeface="+mn-ea"/>
          <a:cs typeface="+mn-cs"/>
        </a:defRPr>
      </a:lvl1pPr>
      <a:lvl2pPr marL="583136" indent="-194379" algn="l" defTabSz="777514" rtl="0" eaLnBrk="1" latinLnBrk="0" hangingPunct="1">
        <a:lnSpc>
          <a:spcPct val="90000"/>
        </a:lnSpc>
        <a:spcBef>
          <a:spcPts val="425"/>
        </a:spcBef>
        <a:buFont typeface="Arial" panose="020B0604020202020204" pitchFamily="34" charset="0"/>
        <a:buChar char="•"/>
        <a:defRPr kumimoji="1" sz="2041" kern="1200">
          <a:solidFill>
            <a:schemeClr val="tx1"/>
          </a:solidFill>
          <a:latin typeface="+mn-lt"/>
          <a:ea typeface="+mn-ea"/>
          <a:cs typeface="+mn-cs"/>
        </a:defRPr>
      </a:lvl2pPr>
      <a:lvl3pPr marL="971893" indent="-194379" algn="l" defTabSz="777514" rtl="0" eaLnBrk="1" latinLnBrk="0" hangingPunct="1">
        <a:lnSpc>
          <a:spcPct val="90000"/>
        </a:lnSpc>
        <a:spcBef>
          <a:spcPts val="425"/>
        </a:spcBef>
        <a:buFont typeface="Arial" panose="020B0604020202020204" pitchFamily="34" charset="0"/>
        <a:buChar char="•"/>
        <a:defRPr kumimoji="1" sz="1701" kern="1200">
          <a:solidFill>
            <a:schemeClr val="tx1"/>
          </a:solidFill>
          <a:latin typeface="+mn-lt"/>
          <a:ea typeface="+mn-ea"/>
          <a:cs typeface="+mn-cs"/>
        </a:defRPr>
      </a:lvl3pPr>
      <a:lvl4pPr marL="1360650" indent="-194379" algn="l" defTabSz="777514" rtl="0" eaLnBrk="1" latinLnBrk="0" hangingPunct="1">
        <a:lnSpc>
          <a:spcPct val="90000"/>
        </a:lnSpc>
        <a:spcBef>
          <a:spcPts val="425"/>
        </a:spcBef>
        <a:buFont typeface="Arial" panose="020B0604020202020204" pitchFamily="34" charset="0"/>
        <a:buChar char="•"/>
        <a:defRPr kumimoji="1" sz="1531" kern="1200">
          <a:solidFill>
            <a:schemeClr val="tx1"/>
          </a:solidFill>
          <a:latin typeface="+mn-lt"/>
          <a:ea typeface="+mn-ea"/>
          <a:cs typeface="+mn-cs"/>
        </a:defRPr>
      </a:lvl4pPr>
      <a:lvl5pPr marL="1749407" indent="-194379" algn="l" defTabSz="777514" rtl="0" eaLnBrk="1" latinLnBrk="0" hangingPunct="1">
        <a:lnSpc>
          <a:spcPct val="90000"/>
        </a:lnSpc>
        <a:spcBef>
          <a:spcPts val="425"/>
        </a:spcBef>
        <a:buFont typeface="Arial" panose="020B0604020202020204" pitchFamily="34" charset="0"/>
        <a:buChar char="•"/>
        <a:defRPr kumimoji="1" sz="1531" kern="1200">
          <a:solidFill>
            <a:schemeClr val="tx1"/>
          </a:solidFill>
          <a:latin typeface="+mn-lt"/>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kumimoji="1"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kumimoji="1"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kumimoji="1"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kumimoji="1" sz="1531" kern="1200">
          <a:solidFill>
            <a:schemeClr val="tx1"/>
          </a:solidFill>
          <a:latin typeface="+mn-lt"/>
          <a:ea typeface="+mn-ea"/>
          <a:cs typeface="+mn-cs"/>
        </a:defRPr>
      </a:lvl9pPr>
    </p:bodyStyle>
    <p:otherStyle>
      <a:defPPr>
        <a:defRPr lang="en-US"/>
      </a:defPPr>
      <a:lvl1pPr marL="0" algn="l" defTabSz="777514" rtl="0" eaLnBrk="1" latinLnBrk="0" hangingPunct="1">
        <a:defRPr kumimoji="1" sz="1531" kern="1200">
          <a:solidFill>
            <a:schemeClr val="tx1"/>
          </a:solidFill>
          <a:latin typeface="+mn-lt"/>
          <a:ea typeface="+mn-ea"/>
          <a:cs typeface="+mn-cs"/>
        </a:defRPr>
      </a:lvl1pPr>
      <a:lvl2pPr marL="388757" algn="l" defTabSz="777514" rtl="0" eaLnBrk="1" latinLnBrk="0" hangingPunct="1">
        <a:defRPr kumimoji="1" sz="1531" kern="1200">
          <a:solidFill>
            <a:schemeClr val="tx1"/>
          </a:solidFill>
          <a:latin typeface="+mn-lt"/>
          <a:ea typeface="+mn-ea"/>
          <a:cs typeface="+mn-cs"/>
        </a:defRPr>
      </a:lvl2pPr>
      <a:lvl3pPr marL="777514" algn="l" defTabSz="777514" rtl="0" eaLnBrk="1" latinLnBrk="0" hangingPunct="1">
        <a:defRPr kumimoji="1" sz="1531" kern="1200">
          <a:solidFill>
            <a:schemeClr val="tx1"/>
          </a:solidFill>
          <a:latin typeface="+mn-lt"/>
          <a:ea typeface="+mn-ea"/>
          <a:cs typeface="+mn-cs"/>
        </a:defRPr>
      </a:lvl3pPr>
      <a:lvl4pPr marL="1166271" algn="l" defTabSz="777514" rtl="0" eaLnBrk="1" latinLnBrk="0" hangingPunct="1">
        <a:defRPr kumimoji="1" sz="1531" kern="1200">
          <a:solidFill>
            <a:schemeClr val="tx1"/>
          </a:solidFill>
          <a:latin typeface="+mn-lt"/>
          <a:ea typeface="+mn-ea"/>
          <a:cs typeface="+mn-cs"/>
        </a:defRPr>
      </a:lvl4pPr>
      <a:lvl5pPr marL="1555029" algn="l" defTabSz="777514" rtl="0" eaLnBrk="1" latinLnBrk="0" hangingPunct="1">
        <a:defRPr kumimoji="1" sz="1531" kern="1200">
          <a:solidFill>
            <a:schemeClr val="tx1"/>
          </a:solidFill>
          <a:latin typeface="+mn-lt"/>
          <a:ea typeface="+mn-ea"/>
          <a:cs typeface="+mn-cs"/>
        </a:defRPr>
      </a:lvl5pPr>
      <a:lvl6pPr marL="1943786" algn="l" defTabSz="777514" rtl="0" eaLnBrk="1" latinLnBrk="0" hangingPunct="1">
        <a:defRPr kumimoji="1" sz="1531" kern="1200">
          <a:solidFill>
            <a:schemeClr val="tx1"/>
          </a:solidFill>
          <a:latin typeface="+mn-lt"/>
          <a:ea typeface="+mn-ea"/>
          <a:cs typeface="+mn-cs"/>
        </a:defRPr>
      </a:lvl6pPr>
      <a:lvl7pPr marL="2332543" algn="l" defTabSz="777514" rtl="0" eaLnBrk="1" latinLnBrk="0" hangingPunct="1">
        <a:defRPr kumimoji="1" sz="1531" kern="1200">
          <a:solidFill>
            <a:schemeClr val="tx1"/>
          </a:solidFill>
          <a:latin typeface="+mn-lt"/>
          <a:ea typeface="+mn-ea"/>
          <a:cs typeface="+mn-cs"/>
        </a:defRPr>
      </a:lvl7pPr>
      <a:lvl8pPr marL="2721300" algn="l" defTabSz="777514" rtl="0" eaLnBrk="1" latinLnBrk="0" hangingPunct="1">
        <a:defRPr kumimoji="1" sz="1531" kern="1200">
          <a:solidFill>
            <a:schemeClr val="tx1"/>
          </a:solidFill>
          <a:latin typeface="+mn-lt"/>
          <a:ea typeface="+mn-ea"/>
          <a:cs typeface="+mn-cs"/>
        </a:defRPr>
      </a:lvl8pPr>
      <a:lvl9pPr marL="3110057" algn="l" defTabSz="777514" rtl="0" eaLnBrk="1" latinLnBrk="0" hangingPunct="1">
        <a:defRPr kumimoji="1" sz="153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2.jpeg"/><Relationship Id="rId18" Type="http://schemas.openxmlformats.org/officeDocument/2006/relationships/image" Target="../media/image17.jpeg"/><Relationship Id="rId26" Type="http://schemas.openxmlformats.org/officeDocument/2006/relationships/image" Target="../media/image25.jpeg"/><Relationship Id="rId3" Type="http://schemas.openxmlformats.org/officeDocument/2006/relationships/image" Target="../media/image2.jpeg"/><Relationship Id="rId21" Type="http://schemas.openxmlformats.org/officeDocument/2006/relationships/image" Target="../media/image20.jpeg"/><Relationship Id="rId7" Type="http://schemas.openxmlformats.org/officeDocument/2006/relationships/image" Target="../media/image6.jpeg"/><Relationship Id="rId12" Type="http://schemas.openxmlformats.org/officeDocument/2006/relationships/image" Target="../media/image11.jpeg"/><Relationship Id="rId17" Type="http://schemas.openxmlformats.org/officeDocument/2006/relationships/image" Target="../media/image16.jpeg"/><Relationship Id="rId25" Type="http://schemas.openxmlformats.org/officeDocument/2006/relationships/image" Target="../media/image24.jpeg"/><Relationship Id="rId2" Type="http://schemas.openxmlformats.org/officeDocument/2006/relationships/image" Target="../media/image1.png"/><Relationship Id="rId16" Type="http://schemas.openxmlformats.org/officeDocument/2006/relationships/image" Target="../media/image15.jpeg"/><Relationship Id="rId20" Type="http://schemas.openxmlformats.org/officeDocument/2006/relationships/image" Target="../media/image19.jpeg"/><Relationship Id="rId1" Type="http://schemas.openxmlformats.org/officeDocument/2006/relationships/slideLayout" Target="../slideLayouts/slideLayout12.xml"/><Relationship Id="rId6" Type="http://schemas.openxmlformats.org/officeDocument/2006/relationships/image" Target="../media/image5.jpeg"/><Relationship Id="rId11" Type="http://schemas.openxmlformats.org/officeDocument/2006/relationships/image" Target="../media/image10.jpeg"/><Relationship Id="rId24" Type="http://schemas.openxmlformats.org/officeDocument/2006/relationships/image" Target="../media/image23.jpeg"/><Relationship Id="rId5" Type="http://schemas.openxmlformats.org/officeDocument/2006/relationships/image" Target="../media/image4.jpeg"/><Relationship Id="rId15" Type="http://schemas.openxmlformats.org/officeDocument/2006/relationships/image" Target="../media/image14.jpeg"/><Relationship Id="rId23" Type="http://schemas.openxmlformats.org/officeDocument/2006/relationships/image" Target="../media/image22.jpeg"/><Relationship Id="rId10" Type="http://schemas.openxmlformats.org/officeDocument/2006/relationships/image" Target="../media/image9.jpeg"/><Relationship Id="rId19" Type="http://schemas.openxmlformats.org/officeDocument/2006/relationships/image" Target="../media/image18.jpeg"/><Relationship Id="rId4" Type="http://schemas.openxmlformats.org/officeDocument/2006/relationships/image" Target="../media/image3.jpeg"/><Relationship Id="rId9" Type="http://schemas.openxmlformats.org/officeDocument/2006/relationships/image" Target="../media/image8.jpeg"/><Relationship Id="rId14" Type="http://schemas.openxmlformats.org/officeDocument/2006/relationships/image" Target="../media/image13.jpeg"/><Relationship Id="rId22" Type="http://schemas.openxmlformats.org/officeDocument/2006/relationships/image" Target="../media/image21.jpeg"/></Relationships>
</file>

<file path=ppt/slides/_rels/slide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png"/><Relationship Id="rId1" Type="http://schemas.openxmlformats.org/officeDocument/2006/relationships/slideLayout" Target="../slideLayouts/slideLayout12.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bg>
      <p:bgPr>
        <a:pattFill prst="lgCheck">
          <a:fgClr>
            <a:srgbClr val="FFCCCC"/>
          </a:fgClr>
          <a:bgClr>
            <a:schemeClr val="bg1"/>
          </a:bgClr>
        </a:pattFill>
        <a:effectLst/>
      </p:bgPr>
    </p:bg>
    <p:spTree>
      <p:nvGrpSpPr>
        <p:cNvPr id="1" name=""/>
        <p:cNvGrpSpPr/>
        <p:nvPr/>
      </p:nvGrpSpPr>
      <p:grpSpPr>
        <a:xfrm>
          <a:off x="0" y="0"/>
          <a:ext cx="0" cy="0"/>
          <a:chOff x="0" y="0"/>
          <a:chExt cx="0" cy="0"/>
        </a:xfrm>
      </p:grpSpPr>
      <p:sp>
        <p:nvSpPr>
          <p:cNvPr id="4" name="正方形/長方形 3"/>
          <p:cNvSpPr/>
          <p:nvPr/>
        </p:nvSpPr>
        <p:spPr>
          <a:xfrm>
            <a:off x="237739" y="741636"/>
            <a:ext cx="7103213" cy="1323439"/>
          </a:xfrm>
          <a:prstGeom prst="rect">
            <a:avLst/>
          </a:prstGeom>
        </p:spPr>
        <p:txBody>
          <a:bodyPr wrap="square">
            <a:spAutoFit/>
          </a:bodyPr>
          <a:lstStyle/>
          <a:p>
            <a:r>
              <a:rPr lang="ja-JP" altLang="en-US" sz="8000" b="1" dirty="0" smtClean="0">
                <a:solidFill>
                  <a:srgbClr val="FF0000"/>
                </a:solidFill>
                <a:latin typeface="ＤＦロマン雪W9"/>
                <a:ea typeface="ＤＦロマン雪W9" panose="040B0909000000000000" pitchFamily="49" charset="-128"/>
              </a:rPr>
              <a:t>わくわく便り</a:t>
            </a:r>
            <a:endParaRPr lang="ja-JP" altLang="en-US" sz="8000" b="1" dirty="0">
              <a:solidFill>
                <a:srgbClr val="FF0000"/>
              </a:solidFill>
              <a:latin typeface="ＤＦロマン雪W9"/>
              <a:ea typeface="ＤＦロマン雪W9" panose="040B0909000000000000" pitchFamily="49" charset="-128"/>
            </a:endParaRPr>
          </a:p>
        </p:txBody>
      </p:sp>
      <p:sp>
        <p:nvSpPr>
          <p:cNvPr id="2" name="テキスト ボックス 1"/>
          <p:cNvSpPr txBox="1"/>
          <p:nvPr/>
        </p:nvSpPr>
        <p:spPr>
          <a:xfrm>
            <a:off x="5851160" y="1248834"/>
            <a:ext cx="1612900" cy="523220"/>
          </a:xfrm>
          <a:prstGeom prst="rect">
            <a:avLst/>
          </a:prstGeom>
          <a:noFill/>
        </p:spPr>
        <p:txBody>
          <a:bodyPr wrap="square" rtlCol="0">
            <a:spAutoFit/>
          </a:bodyPr>
          <a:lstStyle/>
          <a:p>
            <a:pPr algn="r"/>
            <a:r>
              <a:rPr kumimoji="1" lang="ja-JP" altLang="en-US" sz="2800" b="1" dirty="0" smtClean="0">
                <a:solidFill>
                  <a:srgbClr val="FF0000"/>
                </a:solidFill>
                <a:latin typeface="ＤＦＧロマン雪W9" panose="040B0900000000000000" pitchFamily="50" charset="-128"/>
                <a:ea typeface="ＤＦＧロマン雪W9" panose="040B0900000000000000" pitchFamily="50" charset="-128"/>
              </a:rPr>
              <a:t>第</a:t>
            </a:r>
            <a:r>
              <a:rPr lang="ja-JP" altLang="en-US" sz="2800" b="1" dirty="0">
                <a:solidFill>
                  <a:srgbClr val="FF0000"/>
                </a:solidFill>
                <a:latin typeface="ＤＦＧロマン雪W9" panose="040B0900000000000000" pitchFamily="50" charset="-128"/>
                <a:ea typeface="ＤＦＧロマン雪W9" panose="040B0900000000000000" pitchFamily="50" charset="-128"/>
              </a:rPr>
              <a:t>７</a:t>
            </a:r>
            <a:r>
              <a:rPr kumimoji="1" lang="ja-JP" altLang="en-US" sz="2800" b="1" dirty="0" smtClean="0">
                <a:solidFill>
                  <a:srgbClr val="FF0000"/>
                </a:solidFill>
                <a:latin typeface="ＤＦＧロマン雪W9" panose="040B0900000000000000" pitchFamily="50" charset="-128"/>
                <a:ea typeface="ＤＦＧロマン雪W9" panose="040B0900000000000000" pitchFamily="50" charset="-128"/>
              </a:rPr>
              <a:t>号</a:t>
            </a:r>
            <a:endParaRPr kumimoji="1" lang="ja-JP" altLang="en-US" sz="2800" b="1" dirty="0">
              <a:solidFill>
                <a:srgbClr val="FF0000"/>
              </a:solidFill>
              <a:latin typeface="ＤＦＧロマン雪W9" panose="040B0900000000000000" pitchFamily="50" charset="-128"/>
              <a:ea typeface="ＤＦＧロマン雪W9" panose="040B0900000000000000" pitchFamily="50" charset="-128"/>
            </a:endParaRPr>
          </a:p>
        </p:txBody>
      </p:sp>
      <p:sp>
        <p:nvSpPr>
          <p:cNvPr id="3" name="テキスト ボックス 2"/>
          <p:cNvSpPr txBox="1"/>
          <p:nvPr/>
        </p:nvSpPr>
        <p:spPr>
          <a:xfrm>
            <a:off x="4098668" y="419339"/>
            <a:ext cx="3317234" cy="307777"/>
          </a:xfrm>
          <a:prstGeom prst="rect">
            <a:avLst/>
          </a:prstGeom>
          <a:noFill/>
        </p:spPr>
        <p:txBody>
          <a:bodyPr wrap="square" rtlCol="0">
            <a:spAutoFit/>
          </a:bodyPr>
          <a:lstStyle/>
          <a:p>
            <a:pPr algn="r"/>
            <a:r>
              <a:rPr lang="en-US" altLang="ja-JP" sz="1400" b="1" dirty="0" smtClean="0">
                <a:solidFill>
                  <a:srgbClr val="FF0000"/>
                </a:solidFill>
                <a:latin typeface="ＤＦＧロマン雪W9" panose="040B0900000000000000" pitchFamily="50" charset="-128"/>
                <a:ea typeface="ＤＦＧロマン雪W9" panose="040B0900000000000000" pitchFamily="50" charset="-128"/>
              </a:rPr>
              <a:t>2016</a:t>
            </a:r>
            <a:r>
              <a:rPr lang="ja-JP" altLang="en-US" sz="1400" b="1" dirty="0" smtClean="0">
                <a:solidFill>
                  <a:srgbClr val="FF0000"/>
                </a:solidFill>
                <a:latin typeface="ＤＦＧロマン雪W9" panose="040B0900000000000000" pitchFamily="50" charset="-128"/>
                <a:ea typeface="ＤＦＧロマン雪W9" panose="040B0900000000000000" pitchFamily="50" charset="-128"/>
              </a:rPr>
              <a:t>年</a:t>
            </a:r>
            <a:r>
              <a:rPr lang="en-US" altLang="ja-JP" sz="1400" b="1" dirty="0">
                <a:solidFill>
                  <a:srgbClr val="FF0000"/>
                </a:solidFill>
                <a:latin typeface="ＤＦＧロマン雪W9" panose="040B0900000000000000" pitchFamily="50" charset="-128"/>
                <a:ea typeface="ＤＦＧロマン雪W9" panose="040B0900000000000000" pitchFamily="50" charset="-128"/>
              </a:rPr>
              <a:t>11</a:t>
            </a:r>
            <a:r>
              <a:rPr lang="ja-JP" altLang="en-US" sz="1400" b="1" dirty="0" smtClean="0">
                <a:solidFill>
                  <a:srgbClr val="FF0000"/>
                </a:solidFill>
                <a:latin typeface="ＤＦＧロマン雪W9" panose="040B0900000000000000" pitchFamily="50" charset="-128"/>
                <a:ea typeface="ＤＦＧロマン雪W9" panose="040B0900000000000000" pitchFamily="50" charset="-128"/>
              </a:rPr>
              <a:t>月発行</a:t>
            </a:r>
            <a:endParaRPr kumimoji="1" lang="ja-JP" altLang="en-US" sz="1400" b="1" dirty="0">
              <a:solidFill>
                <a:srgbClr val="FF0000"/>
              </a:solidFill>
              <a:latin typeface="ＤＦＧロマン雪W9" panose="040B0900000000000000" pitchFamily="50" charset="-128"/>
              <a:ea typeface="ＤＦＧロマン雪W9" panose="040B0900000000000000" pitchFamily="50" charset="-128"/>
            </a:endParaRPr>
          </a:p>
        </p:txBody>
      </p:sp>
      <p:sp>
        <p:nvSpPr>
          <p:cNvPr id="35" name="テキスト ボックス 34"/>
          <p:cNvSpPr txBox="1"/>
          <p:nvPr/>
        </p:nvSpPr>
        <p:spPr>
          <a:xfrm>
            <a:off x="373968" y="345633"/>
            <a:ext cx="2346215" cy="338554"/>
          </a:xfrm>
          <a:prstGeom prst="rect">
            <a:avLst/>
          </a:prstGeom>
          <a:noFill/>
        </p:spPr>
        <p:txBody>
          <a:bodyPr wrap="square" rtlCol="0">
            <a:spAutoFit/>
          </a:bodyPr>
          <a:lstStyle/>
          <a:p>
            <a:r>
              <a:rPr kumimoji="1" lang="ja-JP" altLang="en-US" sz="1600" b="1" dirty="0" smtClean="0">
                <a:solidFill>
                  <a:srgbClr val="FF0000"/>
                </a:solidFill>
                <a:latin typeface="ＤＦＧロマン雪W9" panose="040B0900000000000000" pitchFamily="50" charset="-128"/>
                <a:ea typeface="ＤＦＧロマン雪W9" panose="040B0900000000000000" pitchFamily="50" charset="-128"/>
              </a:rPr>
              <a:t>広島管財社内報</a:t>
            </a:r>
            <a:endParaRPr kumimoji="1" lang="ja-JP" altLang="en-US" sz="1600" b="1" dirty="0">
              <a:solidFill>
                <a:srgbClr val="FF0000"/>
              </a:solidFill>
              <a:latin typeface="ＤＦＧロマン雪W9" panose="040B0900000000000000" pitchFamily="50" charset="-128"/>
              <a:ea typeface="ＤＦＧロマン雪W9" panose="040B0900000000000000" pitchFamily="50" charset="-128"/>
            </a:endParaRPr>
          </a:p>
        </p:txBody>
      </p:sp>
      <p:sp>
        <p:nvSpPr>
          <p:cNvPr id="8" name="テキスト ボックス 7"/>
          <p:cNvSpPr txBox="1"/>
          <p:nvPr/>
        </p:nvSpPr>
        <p:spPr>
          <a:xfrm>
            <a:off x="1375016" y="2987887"/>
            <a:ext cx="5115509" cy="7294305"/>
          </a:xfrm>
          <a:prstGeom prst="rect">
            <a:avLst/>
          </a:prstGeom>
          <a:solidFill>
            <a:schemeClr val="lt1">
              <a:alpha val="70000"/>
            </a:schemeClr>
          </a:solid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ja-JP" altLang="ja-JP" sz="2400" b="1" dirty="0" smtClean="0">
                <a:solidFill>
                  <a:srgbClr val="C00000"/>
                </a:solidFill>
                <a:latin typeface="CRPＣ＆Ｇれいしっく" panose="02000600000000000000" pitchFamily="2" charset="-128"/>
                <a:ea typeface="CRPＣ＆Ｇれいしっく" panose="02000600000000000000" pitchFamily="2" charset="-128"/>
              </a:rPr>
              <a:t>『</a:t>
            </a:r>
            <a:r>
              <a:rPr lang="ja-JP" altLang="en-US" sz="2400" b="1" dirty="0" smtClean="0">
                <a:solidFill>
                  <a:srgbClr val="C00000"/>
                </a:solidFill>
                <a:latin typeface="CRPＣ＆Ｇれいしっく" panose="02000600000000000000" pitchFamily="2" charset="-128"/>
                <a:ea typeface="CRPＣ＆Ｇれいしっく" panose="02000600000000000000" pitchFamily="2" charset="-128"/>
              </a:rPr>
              <a:t>ぼくら</a:t>
            </a:r>
            <a:r>
              <a:rPr lang="ja-JP" altLang="ja-JP" sz="2400" b="1" dirty="0" smtClean="0">
                <a:solidFill>
                  <a:srgbClr val="C00000"/>
                </a:solidFill>
                <a:latin typeface="CRPＣ＆Ｇれいしっく" panose="02000600000000000000" pitchFamily="2" charset="-128"/>
                <a:ea typeface="CRPＣ＆Ｇれいしっく" panose="02000600000000000000" pitchFamily="2" charset="-128"/>
              </a:rPr>
              <a:t>のカープ</a:t>
            </a:r>
            <a:r>
              <a:rPr lang="ja-JP" altLang="en-US" sz="2400" b="1" dirty="0" smtClean="0">
                <a:solidFill>
                  <a:srgbClr val="C00000"/>
                </a:solidFill>
                <a:latin typeface="CRPＣ＆Ｇれいしっく" panose="02000600000000000000" pitchFamily="2" charset="-128"/>
                <a:ea typeface="CRPＣ＆Ｇれいしっく" panose="02000600000000000000" pitchFamily="2" charset="-128"/>
              </a:rPr>
              <a:t>！</a:t>
            </a:r>
            <a:endParaRPr lang="en-US" altLang="ja-JP" sz="2400" b="1" dirty="0" smtClean="0">
              <a:solidFill>
                <a:srgbClr val="C00000"/>
              </a:solidFill>
              <a:latin typeface="CRPＣ＆Ｇれいしっく" panose="02000600000000000000" pitchFamily="2" charset="-128"/>
              <a:ea typeface="CRPＣ＆Ｇれいしっく" panose="02000600000000000000" pitchFamily="2" charset="-128"/>
            </a:endParaRPr>
          </a:p>
          <a:p>
            <a:r>
              <a:rPr lang="ja-JP" altLang="ja-JP" sz="2400" b="1" dirty="0" smtClean="0">
                <a:solidFill>
                  <a:srgbClr val="C00000"/>
                </a:solidFill>
                <a:latin typeface="CRPＣ＆Ｇれいしっく" panose="02000600000000000000" pitchFamily="2" charset="-128"/>
                <a:ea typeface="CRPＣ＆Ｇれいしっく" panose="02000600000000000000" pitchFamily="2" charset="-128"/>
              </a:rPr>
              <a:t>２５年ぶり</a:t>
            </a:r>
            <a:r>
              <a:rPr lang="ja-JP" altLang="ja-JP" sz="2400" b="1" dirty="0">
                <a:solidFill>
                  <a:srgbClr val="C00000"/>
                </a:solidFill>
                <a:latin typeface="CRPＣ＆Ｇれいしっく" panose="02000600000000000000" pitchFamily="2" charset="-128"/>
                <a:ea typeface="CRPＣ＆Ｇれいしっく" panose="02000600000000000000" pitchFamily="2" charset="-128"/>
              </a:rPr>
              <a:t>７度目のリーグ</a:t>
            </a:r>
            <a:r>
              <a:rPr lang="ja-JP" altLang="ja-JP" sz="2400" b="1" dirty="0" smtClean="0">
                <a:solidFill>
                  <a:srgbClr val="C00000"/>
                </a:solidFill>
                <a:latin typeface="CRPＣ＆Ｇれいしっく" panose="02000600000000000000" pitchFamily="2" charset="-128"/>
                <a:ea typeface="CRPＣ＆Ｇれいしっく" panose="02000600000000000000" pitchFamily="2" charset="-128"/>
              </a:rPr>
              <a:t>優勝</a:t>
            </a:r>
            <a:r>
              <a:rPr lang="ja-JP" altLang="en-US" sz="2400" b="1" dirty="0" smtClean="0">
                <a:solidFill>
                  <a:srgbClr val="C00000"/>
                </a:solidFill>
                <a:latin typeface="CRPＣ＆Ｇれいしっく" panose="02000600000000000000" pitchFamily="2" charset="-128"/>
                <a:ea typeface="CRPＣ＆Ｇれいしっく" panose="02000600000000000000" pitchFamily="2" charset="-128"/>
              </a:rPr>
              <a:t>！日本シリーズ進出！そして３２年ぶりの日本一！？</a:t>
            </a:r>
            <a:endParaRPr lang="en-US" altLang="ja-JP" sz="2400" b="1" dirty="0" smtClean="0">
              <a:solidFill>
                <a:srgbClr val="C00000"/>
              </a:solidFill>
              <a:latin typeface="CRPＣ＆Ｇれいしっく" panose="02000600000000000000" pitchFamily="2" charset="-128"/>
              <a:ea typeface="CRPＣ＆Ｇれいしっく" panose="02000600000000000000" pitchFamily="2" charset="-128"/>
            </a:endParaRPr>
          </a:p>
          <a:p>
            <a:r>
              <a:rPr lang="ja-JP" altLang="en-US" sz="2400" b="1" dirty="0" smtClean="0">
                <a:solidFill>
                  <a:srgbClr val="C00000"/>
                </a:solidFill>
                <a:latin typeface="CRPＣ＆Ｇれいしっく" panose="02000600000000000000" pitchFamily="2" charset="-128"/>
                <a:ea typeface="CRPＣ＆Ｇれいしっく" panose="02000600000000000000" pitchFamily="2" charset="-128"/>
              </a:rPr>
              <a:t>たくさんの感動を</a:t>
            </a:r>
            <a:r>
              <a:rPr lang="ja-JP" altLang="ja-JP" sz="2400" b="1" dirty="0" smtClean="0">
                <a:solidFill>
                  <a:srgbClr val="C00000"/>
                </a:solidFill>
                <a:latin typeface="CRPＣ＆Ｇれいしっく" panose="02000600000000000000" pitchFamily="2" charset="-128"/>
                <a:ea typeface="CRPＣ＆Ｇれいしっく" panose="02000600000000000000" pitchFamily="2" charset="-128"/>
              </a:rPr>
              <a:t>ありがとう</a:t>
            </a:r>
            <a:r>
              <a:rPr lang="ja-JP" altLang="ja-JP" sz="2400" b="1" dirty="0">
                <a:solidFill>
                  <a:srgbClr val="C00000"/>
                </a:solidFill>
                <a:latin typeface="CRPＣ＆Ｇれいしっく" panose="02000600000000000000" pitchFamily="2" charset="-128"/>
                <a:ea typeface="CRPＣ＆Ｇれいしっく" panose="02000600000000000000" pitchFamily="2" charset="-128"/>
              </a:rPr>
              <a:t>！</a:t>
            </a:r>
            <a:r>
              <a:rPr lang="ja-JP" altLang="ja-JP" sz="2400" b="1" dirty="0" smtClean="0">
                <a:solidFill>
                  <a:srgbClr val="C00000"/>
                </a:solidFill>
                <a:latin typeface="CRPＣ＆Ｇれいしっく" panose="02000600000000000000" pitchFamily="2" charset="-128"/>
                <a:ea typeface="CRPＣ＆Ｇれいしっく" panose="02000600000000000000" pitchFamily="2" charset="-128"/>
              </a:rPr>
              <a:t>』</a:t>
            </a:r>
            <a:endParaRPr lang="en-US" altLang="ja-JP" sz="2400" b="1" dirty="0" smtClean="0">
              <a:solidFill>
                <a:srgbClr val="C00000"/>
              </a:solidFill>
              <a:latin typeface="CRPＣ＆Ｇれいしっく" panose="02000600000000000000" pitchFamily="2" charset="-128"/>
              <a:ea typeface="CRPＣ＆Ｇれいしっく" panose="02000600000000000000" pitchFamily="2" charset="-128"/>
            </a:endParaRPr>
          </a:p>
          <a:p>
            <a:endParaRPr lang="ja-JP" altLang="ja-JP" sz="800" b="1" dirty="0">
              <a:solidFill>
                <a:srgbClr val="C00000"/>
              </a:solidFill>
              <a:latin typeface="CRPＣ＆Ｇれいしっく" panose="02000600000000000000" pitchFamily="2" charset="-128"/>
              <a:ea typeface="CRPＣ＆Ｇれいしっく" panose="02000600000000000000" pitchFamily="2" charset="-128"/>
            </a:endParaRPr>
          </a:p>
          <a:p>
            <a:r>
              <a:rPr lang="ja-JP" altLang="ja-JP" sz="1400" b="1" dirty="0" smtClean="0">
                <a:solidFill>
                  <a:srgbClr val="C00000"/>
                </a:solidFill>
                <a:latin typeface="CRPＣ＆Ｇれいしっく" panose="02000600000000000000" pitchFamily="2" charset="-128"/>
                <a:ea typeface="CRPＣ＆Ｇれいしっく" panose="02000600000000000000" pitchFamily="2" charset="-128"/>
              </a:rPr>
              <a:t>カープファン</a:t>
            </a:r>
            <a:r>
              <a:rPr lang="ja-JP" altLang="ja-JP" sz="1400" b="1" dirty="0">
                <a:solidFill>
                  <a:srgbClr val="C00000"/>
                </a:solidFill>
                <a:latin typeface="CRPＣ＆Ｇれいしっく" panose="02000600000000000000" pitchFamily="2" charset="-128"/>
                <a:ea typeface="CRPＣ＆Ｇれいしっく" panose="02000600000000000000" pitchFamily="2" charset="-128"/>
              </a:rPr>
              <a:t>にとって、ずっとずっと待ち望んだリーグ優勝。前回のリーグ優勝は</a:t>
            </a:r>
            <a:r>
              <a:rPr lang="en-US" altLang="ja-JP" sz="1400" b="1" dirty="0">
                <a:solidFill>
                  <a:srgbClr val="C00000"/>
                </a:solidFill>
                <a:latin typeface="CRPＣ＆Ｇれいしっく" panose="02000600000000000000" pitchFamily="2" charset="-128"/>
                <a:ea typeface="CRPＣ＆Ｇれいしっく" panose="02000600000000000000" pitchFamily="2" charset="-128"/>
              </a:rPr>
              <a:t>25</a:t>
            </a:r>
            <a:r>
              <a:rPr lang="ja-JP" altLang="ja-JP" sz="1400" b="1" dirty="0">
                <a:solidFill>
                  <a:srgbClr val="C00000"/>
                </a:solidFill>
                <a:latin typeface="CRPＣ＆Ｇれいしっく" panose="02000600000000000000" pitchFamily="2" charset="-128"/>
                <a:ea typeface="CRPＣ＆Ｇれいしっく" panose="02000600000000000000" pitchFamily="2" charset="-128"/>
              </a:rPr>
              <a:t>年前に遡ります。</a:t>
            </a:r>
          </a:p>
          <a:p>
            <a:r>
              <a:rPr lang="ja-JP" altLang="ja-JP" sz="1400" b="1" dirty="0">
                <a:solidFill>
                  <a:srgbClr val="C00000"/>
                </a:solidFill>
                <a:latin typeface="CRPＣ＆Ｇれいしっく" panose="02000600000000000000" pitchFamily="2" charset="-128"/>
                <a:ea typeface="CRPＣ＆Ｇれいしっく" panose="02000600000000000000" pitchFamily="2" charset="-128"/>
              </a:rPr>
              <a:t>ちなみに、</a:t>
            </a:r>
            <a:r>
              <a:rPr lang="en-US" altLang="ja-JP" sz="1400" b="1" dirty="0">
                <a:solidFill>
                  <a:srgbClr val="C00000"/>
                </a:solidFill>
                <a:latin typeface="CRPＣ＆Ｇれいしっく" panose="02000600000000000000" pitchFamily="2" charset="-128"/>
                <a:ea typeface="CRPＣ＆Ｇれいしっく" panose="02000600000000000000" pitchFamily="2" charset="-128"/>
              </a:rPr>
              <a:t>25</a:t>
            </a:r>
            <a:r>
              <a:rPr lang="ja-JP" altLang="ja-JP" sz="1400" b="1" dirty="0">
                <a:solidFill>
                  <a:srgbClr val="C00000"/>
                </a:solidFill>
                <a:latin typeface="CRPＣ＆Ｇれいしっく" panose="02000600000000000000" pitchFamily="2" charset="-128"/>
                <a:ea typeface="CRPＣ＆Ｇれいしっく" panose="02000600000000000000" pitchFamily="2" charset="-128"/>
              </a:rPr>
              <a:t>年前の</a:t>
            </a:r>
            <a:r>
              <a:rPr lang="en-US" altLang="ja-JP" sz="1400" b="1" dirty="0">
                <a:solidFill>
                  <a:srgbClr val="C00000"/>
                </a:solidFill>
                <a:latin typeface="CRPＣ＆Ｇれいしっく" panose="02000600000000000000" pitchFamily="2" charset="-128"/>
                <a:ea typeface="CRPＣ＆Ｇれいしっく" panose="02000600000000000000" pitchFamily="2" charset="-128"/>
              </a:rPr>
              <a:t>1991</a:t>
            </a:r>
            <a:r>
              <a:rPr lang="ja-JP" altLang="ja-JP" sz="1400" b="1" dirty="0">
                <a:solidFill>
                  <a:srgbClr val="C00000"/>
                </a:solidFill>
                <a:latin typeface="CRPＣ＆Ｇれいしっく" panose="02000600000000000000" pitchFamily="2" charset="-128"/>
                <a:ea typeface="CRPＣ＆Ｇれいしっく" panose="02000600000000000000" pitchFamily="2" charset="-128"/>
              </a:rPr>
              <a:t>年といえば、千代の富士が現役引退し、</a:t>
            </a:r>
            <a:r>
              <a:rPr lang="en-US" altLang="ja-JP" sz="1400" b="1" dirty="0">
                <a:solidFill>
                  <a:srgbClr val="C00000"/>
                </a:solidFill>
                <a:latin typeface="CRPＣ＆Ｇれいしっく" panose="02000600000000000000" pitchFamily="2" charset="-128"/>
                <a:ea typeface="CRPＣ＆Ｇれいしっく" panose="02000600000000000000" pitchFamily="2" charset="-128"/>
              </a:rPr>
              <a:t>SMAP</a:t>
            </a:r>
            <a:r>
              <a:rPr lang="ja-JP" altLang="ja-JP" sz="1400" b="1" dirty="0">
                <a:solidFill>
                  <a:srgbClr val="C00000"/>
                </a:solidFill>
                <a:latin typeface="CRPＣ＆Ｇれいしっく" panose="02000600000000000000" pitchFamily="2" charset="-128"/>
                <a:ea typeface="CRPＣ＆Ｇれいしっく" panose="02000600000000000000" pitchFamily="2" charset="-128"/>
              </a:rPr>
              <a:t>が</a:t>
            </a:r>
            <a:r>
              <a:rPr lang="en-US" altLang="ja-JP" sz="1400" b="1" dirty="0">
                <a:solidFill>
                  <a:srgbClr val="C00000"/>
                </a:solidFill>
                <a:latin typeface="CRPＣ＆Ｇれいしっく" panose="02000600000000000000" pitchFamily="2" charset="-128"/>
                <a:ea typeface="CRPＣ＆Ｇれいしっく" panose="02000600000000000000" pitchFamily="2" charset="-128"/>
              </a:rPr>
              <a:t>CD</a:t>
            </a:r>
            <a:r>
              <a:rPr lang="ja-JP" altLang="ja-JP" sz="1400" b="1" dirty="0">
                <a:solidFill>
                  <a:srgbClr val="C00000"/>
                </a:solidFill>
                <a:latin typeface="CRPＣ＆Ｇれいしっく" panose="02000600000000000000" pitchFamily="2" charset="-128"/>
                <a:ea typeface="CRPＣ＆Ｇれいしっく" panose="02000600000000000000" pitchFamily="2" charset="-128"/>
              </a:rPr>
              <a:t>デビューした年でもあります。あれから、</a:t>
            </a:r>
            <a:r>
              <a:rPr lang="en-US" altLang="ja-JP" sz="1400" b="1" dirty="0">
                <a:solidFill>
                  <a:srgbClr val="C00000"/>
                </a:solidFill>
                <a:latin typeface="CRPＣ＆Ｇれいしっく" panose="02000600000000000000" pitchFamily="2" charset="-128"/>
                <a:ea typeface="CRPＣ＆Ｇれいしっく" panose="02000600000000000000" pitchFamily="2" charset="-128"/>
              </a:rPr>
              <a:t>25</a:t>
            </a:r>
            <a:r>
              <a:rPr lang="ja-JP" altLang="ja-JP" sz="1400" b="1" dirty="0">
                <a:solidFill>
                  <a:srgbClr val="C00000"/>
                </a:solidFill>
                <a:latin typeface="CRPＣ＆Ｇれいしっく" panose="02000600000000000000" pitchFamily="2" charset="-128"/>
                <a:ea typeface="CRPＣ＆Ｇれいしっく" panose="02000600000000000000" pitchFamily="2" charset="-128"/>
              </a:rPr>
              <a:t>年…。カープがリーグ優勝し、九重親方（元千代の富士）突然の逝去、</a:t>
            </a:r>
            <a:r>
              <a:rPr lang="en-US" altLang="ja-JP" sz="1400" b="1" dirty="0">
                <a:solidFill>
                  <a:srgbClr val="C00000"/>
                </a:solidFill>
                <a:latin typeface="CRPＣ＆Ｇれいしっく" panose="02000600000000000000" pitchFamily="2" charset="-128"/>
                <a:ea typeface="CRPＣ＆Ｇれいしっく" panose="02000600000000000000" pitchFamily="2" charset="-128"/>
              </a:rPr>
              <a:t>SMAP</a:t>
            </a:r>
            <a:r>
              <a:rPr lang="ja-JP" altLang="ja-JP" sz="1400" b="1" dirty="0">
                <a:solidFill>
                  <a:srgbClr val="C00000"/>
                </a:solidFill>
                <a:latin typeface="CRPＣ＆Ｇれいしっく" panose="02000600000000000000" pitchFamily="2" charset="-128"/>
                <a:ea typeface="CRPＣ＆Ｇれいしっく" panose="02000600000000000000" pitchFamily="2" charset="-128"/>
              </a:rPr>
              <a:t>は年末解散を公言。不思議な事もありますね</a:t>
            </a:r>
            <a:r>
              <a:rPr lang="ja-JP" altLang="ja-JP" sz="1400" b="1" dirty="0" smtClean="0">
                <a:solidFill>
                  <a:srgbClr val="C00000"/>
                </a:solidFill>
                <a:latin typeface="CRPＣ＆Ｇれいしっく" panose="02000600000000000000" pitchFamily="2" charset="-128"/>
                <a:ea typeface="CRPＣ＆Ｇれいしっく" panose="02000600000000000000" pitchFamily="2" charset="-128"/>
              </a:rPr>
              <a:t>。</a:t>
            </a:r>
            <a:endParaRPr lang="en-US" altLang="ja-JP" sz="1400" b="1" dirty="0" smtClean="0">
              <a:solidFill>
                <a:srgbClr val="C00000"/>
              </a:solidFill>
              <a:latin typeface="CRPＣ＆Ｇれいしっく" panose="02000600000000000000" pitchFamily="2" charset="-128"/>
              <a:ea typeface="CRPＣ＆Ｇれいしっく" panose="02000600000000000000" pitchFamily="2" charset="-128"/>
            </a:endParaRPr>
          </a:p>
          <a:p>
            <a:r>
              <a:rPr lang="ja-JP" altLang="ja-JP" sz="1400" b="1" dirty="0" smtClean="0">
                <a:solidFill>
                  <a:srgbClr val="C00000"/>
                </a:solidFill>
                <a:latin typeface="CRPＣ＆Ｇれいしっく" panose="02000600000000000000" pitchFamily="2" charset="-128"/>
                <a:ea typeface="CRPＣ＆Ｇれいしっく" panose="02000600000000000000" pitchFamily="2" charset="-128"/>
              </a:rPr>
              <a:t>さて</a:t>
            </a:r>
            <a:r>
              <a:rPr lang="ja-JP" altLang="ja-JP" sz="1400" b="1" dirty="0">
                <a:solidFill>
                  <a:srgbClr val="C00000"/>
                </a:solidFill>
                <a:latin typeface="CRPＣ＆Ｇれいしっく" panose="02000600000000000000" pitchFamily="2" charset="-128"/>
                <a:ea typeface="CRPＣ＆Ｇれいしっく" panose="02000600000000000000" pitchFamily="2" charset="-128"/>
              </a:rPr>
              <a:t>、今年のカープは６月５日に単独首位に立って以来、独走状態で優勝を決めましたが、それに伴ってカープファンの応援熱も盛り上がりました</a:t>
            </a:r>
            <a:r>
              <a:rPr lang="ja-JP" altLang="ja-JP" sz="1400" b="1" dirty="0" smtClean="0">
                <a:solidFill>
                  <a:srgbClr val="C00000"/>
                </a:solidFill>
                <a:latin typeface="CRPＣ＆Ｇれいしっく" panose="02000600000000000000" pitchFamily="2" charset="-128"/>
                <a:ea typeface="CRPＣ＆Ｇれいしっく" panose="02000600000000000000" pitchFamily="2" charset="-128"/>
              </a:rPr>
              <a:t>。</a:t>
            </a:r>
            <a:endParaRPr lang="en-US" altLang="ja-JP" sz="1400" b="1" dirty="0" smtClean="0">
              <a:solidFill>
                <a:srgbClr val="C00000"/>
              </a:solidFill>
              <a:latin typeface="CRPＣ＆Ｇれいしっく" panose="02000600000000000000" pitchFamily="2" charset="-128"/>
              <a:ea typeface="CRPＣ＆Ｇれいしっく" panose="02000600000000000000" pitchFamily="2" charset="-128"/>
            </a:endParaRPr>
          </a:p>
          <a:p>
            <a:r>
              <a:rPr lang="ja-JP" altLang="ja-JP" sz="1400" b="1" dirty="0" smtClean="0">
                <a:solidFill>
                  <a:srgbClr val="C00000"/>
                </a:solidFill>
                <a:latin typeface="CRPＣ＆Ｇれいしっく" panose="02000600000000000000" pitchFamily="2" charset="-128"/>
                <a:ea typeface="CRPＣ＆Ｇれいしっく" panose="02000600000000000000" pitchFamily="2" charset="-128"/>
              </a:rPr>
              <a:t>ＲＣＣ</a:t>
            </a:r>
            <a:r>
              <a:rPr lang="ja-JP" altLang="ja-JP" sz="1400" b="1" dirty="0">
                <a:solidFill>
                  <a:srgbClr val="C00000"/>
                </a:solidFill>
                <a:latin typeface="CRPＣ＆Ｇれいしっく" panose="02000600000000000000" pitchFamily="2" charset="-128"/>
                <a:ea typeface="CRPＣ＆Ｇれいしっく" panose="02000600000000000000" pitchFamily="2" charset="-128"/>
              </a:rPr>
              <a:t>中国放送様では、『Ｖｅｒｙ カープ　Ｔシャツ』を作成され、テレビ中継日と優勝翌日は、全社員様で着用されたようです。すごい応援企画ですよね。</a:t>
            </a:r>
          </a:p>
          <a:p>
            <a:r>
              <a:rPr lang="ja-JP" altLang="ja-JP" sz="1400" b="1" dirty="0">
                <a:solidFill>
                  <a:srgbClr val="C00000"/>
                </a:solidFill>
                <a:latin typeface="CRPＣ＆Ｇれいしっく" panose="02000600000000000000" pitchFamily="2" charset="-128"/>
                <a:ea typeface="CRPＣ＆Ｇれいしっく" panose="02000600000000000000" pitchFamily="2" charset="-128"/>
              </a:rPr>
              <a:t>実は、ＲＣＣの清掃スタッフにも、『Ｖｅｒｙ カープ　Ｔシャツ』を支給して頂き、同じように着用しました。私（寺本）も１枚頂き、みんなで記念撮影（笑）。清掃をお手伝い頂いている『ワーク☆きらぼし』のみなさんも、着用しました。めずらしいので通行人の方から写真撮影</a:t>
            </a:r>
            <a:r>
              <a:rPr lang="ja-JP" altLang="ja-JP" sz="1400" b="1" dirty="0" smtClean="0">
                <a:solidFill>
                  <a:srgbClr val="C00000"/>
                </a:solidFill>
                <a:latin typeface="CRPＣ＆Ｇれいしっく" panose="02000600000000000000" pitchFamily="2" charset="-128"/>
                <a:ea typeface="CRPＣ＆Ｇれいしっく" panose="02000600000000000000" pitchFamily="2" charset="-128"/>
              </a:rPr>
              <a:t>を</a:t>
            </a:r>
            <a:r>
              <a:rPr lang="ja-JP" altLang="en-US" sz="1400" b="1" dirty="0" smtClean="0">
                <a:solidFill>
                  <a:srgbClr val="C00000"/>
                </a:solidFill>
                <a:latin typeface="CRPＣ＆Ｇれいしっく" panose="02000600000000000000" pitchFamily="2" charset="-128"/>
                <a:ea typeface="CRPＣ＆Ｇれいしっく" panose="02000600000000000000" pitchFamily="2" charset="-128"/>
              </a:rPr>
              <a:t>お</a:t>
            </a:r>
            <a:r>
              <a:rPr lang="ja-JP" altLang="en-US" sz="1400" b="1" dirty="0">
                <a:solidFill>
                  <a:srgbClr val="C00000"/>
                </a:solidFill>
                <a:latin typeface="CRPＣ＆Ｇれいしっく" panose="02000600000000000000" pitchFamily="2" charset="-128"/>
                <a:ea typeface="CRPＣ＆Ｇれいしっく" panose="02000600000000000000" pitchFamily="2" charset="-128"/>
              </a:rPr>
              <a:t>願</a:t>
            </a:r>
            <a:r>
              <a:rPr lang="ja-JP" altLang="en-US" sz="1400" b="1" dirty="0" smtClean="0">
                <a:solidFill>
                  <a:srgbClr val="C00000"/>
                </a:solidFill>
                <a:latin typeface="CRPＣ＆Ｇれいしっく" panose="02000600000000000000" pitchFamily="2" charset="-128"/>
                <a:ea typeface="CRPＣ＆Ｇれいしっく" panose="02000600000000000000" pitchFamily="2" charset="-128"/>
              </a:rPr>
              <a:t>い</a:t>
            </a:r>
            <a:r>
              <a:rPr lang="ja-JP" altLang="ja-JP" sz="1400" b="1" dirty="0" smtClean="0">
                <a:solidFill>
                  <a:srgbClr val="C00000"/>
                </a:solidFill>
                <a:latin typeface="CRPＣ＆Ｇれいしっく" panose="02000600000000000000" pitchFamily="2" charset="-128"/>
                <a:ea typeface="CRPＣ＆Ｇれいしっく" panose="02000600000000000000" pitchFamily="2" charset="-128"/>
              </a:rPr>
              <a:t>されたそう</a:t>
            </a:r>
            <a:r>
              <a:rPr lang="ja-JP" altLang="ja-JP" sz="1400" b="1" dirty="0">
                <a:solidFill>
                  <a:srgbClr val="C00000"/>
                </a:solidFill>
                <a:latin typeface="CRPＣ＆Ｇれいしっく" panose="02000600000000000000" pitchFamily="2" charset="-128"/>
                <a:ea typeface="CRPＣ＆Ｇれいしっく" panose="02000600000000000000" pitchFamily="2" charset="-128"/>
              </a:rPr>
              <a:t>です</a:t>
            </a:r>
            <a:r>
              <a:rPr lang="ja-JP" altLang="ja-JP" sz="1400" b="1" dirty="0" smtClean="0">
                <a:solidFill>
                  <a:srgbClr val="C00000"/>
                </a:solidFill>
                <a:latin typeface="CRPＣ＆Ｇれいしっく" panose="02000600000000000000" pitchFamily="2" charset="-128"/>
                <a:ea typeface="CRPＣ＆Ｇれいしっく" panose="02000600000000000000" pitchFamily="2" charset="-128"/>
              </a:rPr>
              <a:t>。</a:t>
            </a:r>
            <a:endParaRPr lang="en-US" altLang="ja-JP" sz="1400" b="1" dirty="0" smtClean="0">
              <a:solidFill>
                <a:srgbClr val="C00000"/>
              </a:solidFill>
              <a:latin typeface="CRPＣ＆Ｇれいしっく" panose="02000600000000000000" pitchFamily="2" charset="-128"/>
              <a:ea typeface="CRPＣ＆Ｇれいしっく" panose="02000600000000000000" pitchFamily="2" charset="-128"/>
            </a:endParaRPr>
          </a:p>
          <a:p>
            <a:r>
              <a:rPr lang="ja-JP" altLang="en-US" sz="1400" b="1" dirty="0" smtClean="0">
                <a:solidFill>
                  <a:srgbClr val="C00000"/>
                </a:solidFill>
                <a:latin typeface="CRPＣ＆Ｇれいしっく" panose="02000600000000000000" pitchFamily="2" charset="-128"/>
                <a:ea typeface="CRPＣ＆Ｇれいしっく" panose="02000600000000000000" pitchFamily="2" charset="-128"/>
              </a:rPr>
              <a:t>本社でも日本一を祈念して</a:t>
            </a:r>
            <a:r>
              <a:rPr lang="ja-JP" altLang="ja-JP" sz="1400" b="1" dirty="0" smtClean="0">
                <a:solidFill>
                  <a:srgbClr val="C00000"/>
                </a:solidFill>
                <a:latin typeface="CRPＣ＆Ｇれいしっく" panose="02000600000000000000" pitchFamily="2" charset="-128"/>
                <a:ea typeface="CRPＣ＆Ｇれいしっく" panose="02000600000000000000" pitchFamily="2" charset="-128"/>
              </a:rPr>
              <a:t>、</a:t>
            </a:r>
            <a:r>
              <a:rPr lang="ja-JP" altLang="ja-JP" sz="1400" b="1" dirty="0">
                <a:solidFill>
                  <a:srgbClr val="C00000"/>
                </a:solidFill>
                <a:latin typeface="CRPＣ＆Ｇれいしっく" panose="02000600000000000000" pitchFamily="2" charset="-128"/>
                <a:ea typeface="CRPＣ＆Ｇれいしっく" panose="02000600000000000000" pitchFamily="2" charset="-128"/>
              </a:rPr>
              <a:t>みんな</a:t>
            </a:r>
            <a:r>
              <a:rPr lang="ja-JP" altLang="ja-JP" sz="1400" b="1" dirty="0" smtClean="0">
                <a:solidFill>
                  <a:srgbClr val="C00000"/>
                </a:solidFill>
                <a:latin typeface="CRPＣ＆Ｇれいしっく" panose="02000600000000000000" pitchFamily="2" charset="-128"/>
                <a:ea typeface="CRPＣ＆Ｇれいしっく" panose="02000600000000000000" pitchFamily="2" charset="-128"/>
              </a:rPr>
              <a:t>で</a:t>
            </a:r>
            <a:r>
              <a:rPr lang="ja-JP" altLang="en-US" sz="1400" b="1" dirty="0" smtClean="0">
                <a:solidFill>
                  <a:srgbClr val="C00000"/>
                </a:solidFill>
                <a:latin typeface="CRPＣ＆Ｇれいしっく" panose="02000600000000000000" pitchFamily="2" charset="-128"/>
                <a:ea typeface="CRPＣ＆Ｇれいしっく" panose="02000600000000000000" pitchFamily="2" charset="-128"/>
              </a:rPr>
              <a:t>ＶｅｒｙカープＴシャツを着て撮影しました</a:t>
            </a:r>
            <a:r>
              <a:rPr lang="en-US" altLang="ja-JP" sz="1400" b="1" dirty="0" smtClean="0">
                <a:solidFill>
                  <a:srgbClr val="C00000"/>
                </a:solidFill>
                <a:latin typeface="CRPＣ＆Ｇれいしっく" panose="02000600000000000000" pitchFamily="2" charset="-128"/>
                <a:ea typeface="CRPＣ＆Ｇれいしっく" panose="02000600000000000000" pitchFamily="2" charset="-128"/>
              </a:rPr>
              <a:t> </a:t>
            </a:r>
            <a:r>
              <a:rPr lang="ja-JP" altLang="en-US" sz="1400" b="1" dirty="0" err="1" smtClean="0">
                <a:solidFill>
                  <a:srgbClr val="C00000"/>
                </a:solidFill>
                <a:latin typeface="CRPＣ＆Ｇれいしっく" panose="02000600000000000000" pitchFamily="2" charset="-128"/>
                <a:ea typeface="CRPＣ＆Ｇれいしっく" panose="02000600000000000000" pitchFamily="2" charset="-128"/>
              </a:rPr>
              <a:t>。</a:t>
            </a:r>
            <a:endParaRPr lang="en-US" altLang="ja-JP" sz="1400" b="1" dirty="0" smtClean="0">
              <a:solidFill>
                <a:srgbClr val="C00000"/>
              </a:solidFill>
              <a:latin typeface="CRPＣ＆Ｇれいしっく" panose="02000600000000000000" pitchFamily="2" charset="-128"/>
              <a:ea typeface="CRPＣ＆Ｇれいしっく" panose="02000600000000000000" pitchFamily="2" charset="-128"/>
            </a:endParaRPr>
          </a:p>
          <a:p>
            <a:r>
              <a:rPr lang="ja-JP" altLang="en-US" sz="1400" b="1" dirty="0">
                <a:solidFill>
                  <a:srgbClr val="C00000"/>
                </a:solidFill>
                <a:latin typeface="CRPＣ＆Ｇれいしっく" panose="02000600000000000000" pitchFamily="2" charset="-128"/>
                <a:ea typeface="CRPＣ＆Ｇれいしっく" panose="02000600000000000000" pitchFamily="2" charset="-128"/>
              </a:rPr>
              <a:t>このわくわく</a:t>
            </a:r>
            <a:r>
              <a:rPr lang="ja-JP" altLang="en-US" sz="1400" b="1" dirty="0" smtClean="0">
                <a:solidFill>
                  <a:srgbClr val="C00000"/>
                </a:solidFill>
                <a:latin typeface="CRPＣ＆Ｇれいしっく" panose="02000600000000000000" pitchFamily="2" charset="-128"/>
                <a:ea typeface="CRPＣ＆Ｇれいしっく" panose="02000600000000000000" pitchFamily="2" charset="-128"/>
              </a:rPr>
              <a:t>便りがみなさんのお手元に届くころには</a:t>
            </a:r>
            <a:r>
              <a:rPr lang="ja-JP" altLang="en-US" sz="1400" b="1" dirty="0">
                <a:solidFill>
                  <a:srgbClr val="C00000"/>
                </a:solidFill>
                <a:latin typeface="CRPＣ＆Ｇれいしっく" panose="02000600000000000000" pitchFamily="2" charset="-128"/>
                <a:ea typeface="CRPＣ＆Ｇれいしっく" panose="02000600000000000000" pitchFamily="2" charset="-128"/>
              </a:rPr>
              <a:t>日本一が</a:t>
            </a:r>
            <a:r>
              <a:rPr lang="ja-JP" altLang="en-US" sz="1400" b="1" dirty="0" smtClean="0">
                <a:solidFill>
                  <a:srgbClr val="C00000"/>
                </a:solidFill>
                <a:latin typeface="CRPＣ＆Ｇれいしっく" panose="02000600000000000000" pitchFamily="2" charset="-128"/>
                <a:ea typeface="CRPＣ＆Ｇれいしっく" panose="02000600000000000000" pitchFamily="2" charset="-128"/>
              </a:rPr>
              <a:t>決まって更に大</a:t>
            </a:r>
            <a:r>
              <a:rPr lang="ja-JP" altLang="en-US" sz="1400" b="1" dirty="0">
                <a:solidFill>
                  <a:srgbClr val="C00000"/>
                </a:solidFill>
                <a:latin typeface="CRPＣ＆Ｇれいしっく" panose="02000600000000000000" pitchFamily="2" charset="-128"/>
                <a:ea typeface="CRPＣ＆Ｇれいしっく" panose="02000600000000000000" pitchFamily="2" charset="-128"/>
              </a:rPr>
              <a:t>盛り上がりしている</a:t>
            </a:r>
            <a:r>
              <a:rPr lang="ja-JP" altLang="en-US" sz="1400" b="1" dirty="0" smtClean="0">
                <a:solidFill>
                  <a:srgbClr val="C00000"/>
                </a:solidFill>
                <a:latin typeface="CRPＣ＆Ｇれいしっく" panose="02000600000000000000" pitchFamily="2" charset="-128"/>
                <a:ea typeface="CRPＣ＆Ｇれいしっく" panose="02000600000000000000" pitchFamily="2" charset="-128"/>
              </a:rPr>
              <a:t>はずです！</a:t>
            </a:r>
            <a:endParaRPr lang="en-US" altLang="ja-JP" sz="1400" b="1" dirty="0" smtClean="0">
              <a:solidFill>
                <a:srgbClr val="C00000"/>
              </a:solidFill>
              <a:latin typeface="CRPＣ＆Ｇれいしっく" panose="02000600000000000000" pitchFamily="2" charset="-128"/>
              <a:ea typeface="CRPＣ＆Ｇれいしっく" panose="02000600000000000000" pitchFamily="2" charset="-128"/>
            </a:endParaRPr>
          </a:p>
          <a:p>
            <a:r>
              <a:rPr lang="ja-JP" altLang="ja-JP" sz="1400" b="1" dirty="0">
                <a:solidFill>
                  <a:srgbClr val="C00000"/>
                </a:solidFill>
                <a:latin typeface="CRPＣ＆Ｇれいしっく" panose="02000600000000000000" pitchFamily="2" charset="-128"/>
                <a:ea typeface="CRPＣ＆Ｇれいしっく" panose="02000600000000000000" pitchFamily="2" charset="-128"/>
              </a:rPr>
              <a:t>こうやって、会社全体で</a:t>
            </a:r>
            <a:r>
              <a:rPr lang="ja-JP" altLang="ja-JP" sz="1400" b="1" dirty="0" smtClean="0">
                <a:solidFill>
                  <a:srgbClr val="C00000"/>
                </a:solidFill>
                <a:latin typeface="CRPＣ＆Ｇれいしっく" panose="02000600000000000000" pitchFamily="2" charset="-128"/>
                <a:ea typeface="CRPＣ＆Ｇれいしっく" panose="02000600000000000000" pitchFamily="2" charset="-128"/>
              </a:rPr>
              <a:t>カープ</a:t>
            </a:r>
            <a:r>
              <a:rPr lang="ja-JP" altLang="en-US" sz="1400" b="1" dirty="0" smtClean="0">
                <a:solidFill>
                  <a:srgbClr val="C00000"/>
                </a:solidFill>
                <a:latin typeface="CRPＣ＆Ｇれいしっく" panose="02000600000000000000" pitchFamily="2" charset="-128"/>
                <a:ea typeface="CRPＣ＆Ｇれいしっく" panose="02000600000000000000" pitchFamily="2" charset="-128"/>
              </a:rPr>
              <a:t>の応援で</a:t>
            </a:r>
            <a:r>
              <a:rPr lang="ja-JP" altLang="ja-JP" sz="1400" b="1" dirty="0" smtClean="0">
                <a:solidFill>
                  <a:srgbClr val="C00000"/>
                </a:solidFill>
                <a:latin typeface="CRPＣ＆Ｇれいしっく" panose="02000600000000000000" pitchFamily="2" charset="-128"/>
                <a:ea typeface="CRPＣ＆Ｇれいしっく" panose="02000600000000000000" pitchFamily="2" charset="-128"/>
              </a:rPr>
              <a:t>盛り上</a:t>
            </a:r>
            <a:r>
              <a:rPr lang="ja-JP" altLang="en-US" sz="1400" b="1" dirty="0" smtClean="0">
                <a:solidFill>
                  <a:srgbClr val="C00000"/>
                </a:solidFill>
                <a:latin typeface="CRPＣ＆Ｇれいしっく" panose="02000600000000000000" pitchFamily="2" charset="-128"/>
                <a:ea typeface="CRPＣ＆Ｇれいしっく" panose="02000600000000000000" pitchFamily="2" charset="-128"/>
              </a:rPr>
              <a:t>が</a:t>
            </a:r>
            <a:r>
              <a:rPr lang="ja-JP" altLang="ja-JP" sz="1400" b="1" dirty="0" smtClean="0">
                <a:solidFill>
                  <a:srgbClr val="C00000"/>
                </a:solidFill>
                <a:latin typeface="CRPＣ＆Ｇれいしっく" panose="02000600000000000000" pitchFamily="2" charset="-128"/>
                <a:ea typeface="CRPＣ＆Ｇれいしっく" panose="02000600000000000000" pitchFamily="2" charset="-128"/>
              </a:rPr>
              <a:t>るのも</a:t>
            </a:r>
            <a:r>
              <a:rPr lang="ja-JP" altLang="ja-JP" sz="1400" b="1" dirty="0">
                <a:solidFill>
                  <a:srgbClr val="C00000"/>
                </a:solidFill>
                <a:latin typeface="CRPＣ＆Ｇれいしっく" panose="02000600000000000000" pitchFamily="2" charset="-128"/>
                <a:ea typeface="CRPＣ＆Ｇれいしっく" panose="02000600000000000000" pitchFamily="2" charset="-128"/>
              </a:rPr>
              <a:t>素敵な事ですね。</a:t>
            </a:r>
            <a:r>
              <a:rPr lang="ja-JP" altLang="en-US" sz="1400" b="1" dirty="0">
                <a:solidFill>
                  <a:srgbClr val="C00000"/>
                </a:solidFill>
                <a:latin typeface="CRPＣ＆Ｇれいしっく" panose="02000600000000000000" pitchFamily="2" charset="-128"/>
                <a:ea typeface="CRPＣ＆Ｇれいしっく" panose="02000600000000000000" pitchFamily="2" charset="-128"/>
              </a:rPr>
              <a:t>みんなでひとつのことを共有できることはなんだか楽しさもうれしいさも倍増です。</a:t>
            </a:r>
            <a:endParaRPr lang="en-US" altLang="ja-JP" sz="1400" b="1" dirty="0">
              <a:solidFill>
                <a:srgbClr val="C00000"/>
              </a:solidFill>
              <a:latin typeface="CRPＣ＆Ｇれいしっく" panose="02000600000000000000" pitchFamily="2" charset="-128"/>
              <a:ea typeface="CRPＣ＆Ｇれいしっく" panose="02000600000000000000" pitchFamily="2" charset="-128"/>
            </a:endParaRPr>
          </a:p>
          <a:p>
            <a:endParaRPr lang="en-US" altLang="ja-JP" sz="1400" b="1" dirty="0">
              <a:solidFill>
                <a:srgbClr val="C00000"/>
              </a:solidFill>
              <a:latin typeface="CRPＣ＆Ｇれいしっく" panose="02000600000000000000" pitchFamily="2" charset="-128"/>
              <a:ea typeface="CRPＣ＆Ｇれいしっく" panose="02000600000000000000" pitchFamily="2" charset="-128"/>
            </a:endParaRPr>
          </a:p>
          <a:p>
            <a:endParaRPr lang="en-US" altLang="ja-JP" sz="1400" b="1" dirty="0" smtClean="0">
              <a:solidFill>
                <a:srgbClr val="C00000"/>
              </a:solidFill>
              <a:latin typeface="CRPＣ＆Ｇれいしっく" panose="02000600000000000000" pitchFamily="2" charset="-128"/>
              <a:ea typeface="CRPＣ＆Ｇれいしっく" panose="02000600000000000000" pitchFamily="2" charset="-128"/>
            </a:endParaRPr>
          </a:p>
        </p:txBody>
      </p:sp>
      <p:pic>
        <p:nvPicPr>
          <p:cNvPr id="14" name="図 13"/>
          <p:cNvPicPr>
            <a:picLocks noChangeAspect="1"/>
          </p:cNvPicPr>
          <p:nvPr/>
        </p:nvPicPr>
        <p:blipFill>
          <a:blip r:embed="rId2"/>
          <a:stretch>
            <a:fillRect/>
          </a:stretch>
        </p:blipFill>
        <p:spPr>
          <a:xfrm>
            <a:off x="330398" y="2989213"/>
            <a:ext cx="1033269" cy="726420"/>
          </a:xfrm>
          <a:prstGeom prst="rect">
            <a:avLst/>
          </a:prstGeom>
          <a:noFill/>
          <a:ln>
            <a:noFill/>
          </a:ln>
        </p:spPr>
      </p:pic>
      <p:pic>
        <p:nvPicPr>
          <p:cNvPr id="9" name="図 8"/>
          <p:cNvPicPr>
            <a:picLocks noChangeAspect="1"/>
          </p:cNvPicPr>
          <p:nvPr/>
        </p:nvPicPr>
        <p:blipFill>
          <a:blip r:embed="rId2"/>
          <a:stretch>
            <a:fillRect/>
          </a:stretch>
        </p:blipFill>
        <p:spPr>
          <a:xfrm>
            <a:off x="6428697" y="2272825"/>
            <a:ext cx="1035432" cy="727941"/>
          </a:xfrm>
          <a:prstGeom prst="rect">
            <a:avLst/>
          </a:prstGeom>
          <a:noFill/>
          <a:ln>
            <a:noFill/>
          </a:ln>
        </p:spPr>
      </p:pic>
      <p:pic>
        <p:nvPicPr>
          <p:cNvPr id="7" name="図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04401" y="2272689"/>
            <a:ext cx="1024529" cy="723667"/>
          </a:xfrm>
          <a:prstGeom prst="rect">
            <a:avLst/>
          </a:prstGeom>
        </p:spPr>
      </p:pic>
      <p:pic>
        <p:nvPicPr>
          <p:cNvPr id="10" name="図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2295" y="7447979"/>
            <a:ext cx="1050619" cy="767776"/>
          </a:xfrm>
          <a:prstGeom prst="rect">
            <a:avLst/>
          </a:prstGeom>
        </p:spPr>
      </p:pic>
      <p:pic>
        <p:nvPicPr>
          <p:cNvPr id="11" name="図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41576" y="6007698"/>
            <a:ext cx="1027162" cy="778393"/>
          </a:xfrm>
          <a:prstGeom prst="rect">
            <a:avLst/>
          </a:prstGeom>
        </p:spPr>
      </p:pic>
      <p:pic>
        <p:nvPicPr>
          <p:cNvPr id="12" name="図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28474" y="3715449"/>
            <a:ext cx="1034372" cy="731603"/>
          </a:xfrm>
          <a:prstGeom prst="rect">
            <a:avLst/>
          </a:prstGeom>
        </p:spPr>
      </p:pic>
      <p:pic>
        <p:nvPicPr>
          <p:cNvPr id="15" name="図 14"/>
          <p:cNvPicPr>
            <a:picLocks noChangeAspect="1"/>
          </p:cNvPicPr>
          <p:nvPr/>
        </p:nvPicPr>
        <p:blipFill>
          <a:blip r:embed="rId2"/>
          <a:stretch>
            <a:fillRect/>
          </a:stretch>
        </p:blipFill>
        <p:spPr>
          <a:xfrm>
            <a:off x="6439027" y="7530792"/>
            <a:ext cx="1025033" cy="720629"/>
          </a:xfrm>
          <a:prstGeom prst="rect">
            <a:avLst/>
          </a:prstGeom>
          <a:noFill/>
          <a:ln>
            <a:noFill/>
          </a:ln>
        </p:spPr>
      </p:pic>
      <p:pic>
        <p:nvPicPr>
          <p:cNvPr id="16" name="図 15"/>
          <p:cNvPicPr>
            <a:picLocks noChangeAspect="1"/>
          </p:cNvPicPr>
          <p:nvPr/>
        </p:nvPicPr>
        <p:blipFill>
          <a:blip r:embed="rId2"/>
          <a:stretch>
            <a:fillRect/>
          </a:stretch>
        </p:blipFill>
        <p:spPr>
          <a:xfrm>
            <a:off x="6438221" y="5281030"/>
            <a:ext cx="1035432" cy="727941"/>
          </a:xfrm>
          <a:prstGeom prst="rect">
            <a:avLst/>
          </a:prstGeom>
          <a:noFill/>
          <a:ln>
            <a:noFill/>
          </a:ln>
        </p:spPr>
      </p:pic>
      <p:pic>
        <p:nvPicPr>
          <p:cNvPr id="5" name="図 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19133" y="5215822"/>
            <a:ext cx="1043714" cy="782786"/>
          </a:xfrm>
          <a:prstGeom prst="rect">
            <a:avLst/>
          </a:prstGeom>
        </p:spPr>
      </p:pic>
      <p:pic>
        <p:nvPicPr>
          <p:cNvPr id="6" name="図 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444411" y="4515784"/>
            <a:ext cx="1020460" cy="765345"/>
          </a:xfrm>
          <a:prstGeom prst="rect">
            <a:avLst/>
          </a:prstGeom>
        </p:spPr>
      </p:pic>
      <p:pic>
        <p:nvPicPr>
          <p:cNvPr id="13" name="図 1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09797" y="9008012"/>
            <a:ext cx="1067327" cy="800495"/>
          </a:xfrm>
          <a:prstGeom prst="rect">
            <a:avLst/>
          </a:prstGeom>
        </p:spPr>
      </p:pic>
      <p:pic>
        <p:nvPicPr>
          <p:cNvPr id="17" name="図 16"/>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438801" y="3755203"/>
            <a:ext cx="1025259" cy="768944"/>
          </a:xfrm>
          <a:prstGeom prst="rect">
            <a:avLst/>
          </a:prstGeom>
        </p:spPr>
      </p:pic>
      <p:pic>
        <p:nvPicPr>
          <p:cNvPr id="18" name="図 17"/>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14681" y="8219705"/>
            <a:ext cx="1053843" cy="790382"/>
          </a:xfrm>
          <a:prstGeom prst="rect">
            <a:avLst/>
          </a:prstGeom>
        </p:spPr>
      </p:pic>
      <p:pic>
        <p:nvPicPr>
          <p:cNvPr id="19" name="図 18"/>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438221" y="8247750"/>
            <a:ext cx="1025839" cy="735177"/>
          </a:xfrm>
          <a:prstGeom prst="rect">
            <a:avLst/>
          </a:prstGeom>
        </p:spPr>
      </p:pic>
      <p:pic>
        <p:nvPicPr>
          <p:cNvPr id="20" name="図 19"/>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3399727" y="2267581"/>
            <a:ext cx="1037380" cy="730277"/>
          </a:xfrm>
          <a:prstGeom prst="rect">
            <a:avLst/>
          </a:prstGeom>
        </p:spPr>
      </p:pic>
      <p:pic>
        <p:nvPicPr>
          <p:cNvPr id="21" name="図 20"/>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4437320" y="2271738"/>
            <a:ext cx="965646" cy="724236"/>
          </a:xfrm>
          <a:prstGeom prst="rect">
            <a:avLst/>
          </a:prstGeom>
        </p:spPr>
      </p:pic>
      <p:pic>
        <p:nvPicPr>
          <p:cNvPr id="22" name="図 21"/>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319133" y="6711466"/>
            <a:ext cx="1043714" cy="739534"/>
          </a:xfrm>
          <a:prstGeom prst="rect">
            <a:avLst/>
          </a:prstGeom>
        </p:spPr>
      </p:pic>
      <p:pic>
        <p:nvPicPr>
          <p:cNvPr id="23" name="図 22"/>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6433191" y="2995974"/>
            <a:ext cx="1033473" cy="775105"/>
          </a:xfrm>
          <a:prstGeom prst="rect">
            <a:avLst/>
          </a:prstGeom>
        </p:spPr>
      </p:pic>
      <p:pic>
        <p:nvPicPr>
          <p:cNvPr id="24" name="図 23"/>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6438221" y="6785366"/>
            <a:ext cx="1028869" cy="744481"/>
          </a:xfrm>
          <a:prstGeom prst="rect">
            <a:avLst/>
          </a:prstGeom>
        </p:spPr>
      </p:pic>
      <p:pic>
        <p:nvPicPr>
          <p:cNvPr id="25" name="図 24"/>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1361031" y="2258998"/>
            <a:ext cx="1015473" cy="736976"/>
          </a:xfrm>
          <a:prstGeom prst="rect">
            <a:avLst/>
          </a:prstGeom>
        </p:spPr>
      </p:pic>
      <p:pic>
        <p:nvPicPr>
          <p:cNvPr id="26" name="図 25"/>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327317" y="4445430"/>
            <a:ext cx="1035529" cy="776647"/>
          </a:xfrm>
          <a:prstGeom prst="rect">
            <a:avLst/>
          </a:prstGeom>
        </p:spPr>
      </p:pic>
      <p:pic>
        <p:nvPicPr>
          <p:cNvPr id="28" name="図 27"/>
          <p:cNvPicPr>
            <a:picLocks noChangeAspect="1"/>
          </p:cNvPicPr>
          <p:nvPr/>
        </p:nvPicPr>
        <p:blipFill>
          <a:blip r:embed="rId2"/>
          <a:stretch>
            <a:fillRect/>
          </a:stretch>
        </p:blipFill>
        <p:spPr>
          <a:xfrm>
            <a:off x="323047" y="5987337"/>
            <a:ext cx="1038140" cy="729844"/>
          </a:xfrm>
          <a:prstGeom prst="rect">
            <a:avLst/>
          </a:prstGeom>
          <a:noFill/>
          <a:ln>
            <a:noFill/>
          </a:ln>
        </p:spPr>
      </p:pic>
      <p:pic>
        <p:nvPicPr>
          <p:cNvPr id="29" name="図 28"/>
          <p:cNvPicPr>
            <a:picLocks noChangeAspect="1"/>
          </p:cNvPicPr>
          <p:nvPr/>
        </p:nvPicPr>
        <p:blipFill>
          <a:blip r:embed="rId2"/>
          <a:stretch>
            <a:fillRect/>
          </a:stretch>
        </p:blipFill>
        <p:spPr>
          <a:xfrm>
            <a:off x="304715" y="9805989"/>
            <a:ext cx="1110744" cy="780887"/>
          </a:xfrm>
          <a:prstGeom prst="rect">
            <a:avLst/>
          </a:prstGeom>
          <a:noFill/>
          <a:ln>
            <a:noFill/>
          </a:ln>
        </p:spPr>
      </p:pic>
      <p:pic>
        <p:nvPicPr>
          <p:cNvPr id="30" name="図 29"/>
          <p:cNvPicPr>
            <a:picLocks noChangeAspect="1"/>
          </p:cNvPicPr>
          <p:nvPr/>
        </p:nvPicPr>
        <p:blipFill>
          <a:blip r:embed="rId2"/>
          <a:stretch>
            <a:fillRect/>
          </a:stretch>
        </p:blipFill>
        <p:spPr>
          <a:xfrm>
            <a:off x="2377497" y="2267473"/>
            <a:ext cx="1038140" cy="729844"/>
          </a:xfrm>
          <a:prstGeom prst="rect">
            <a:avLst/>
          </a:prstGeom>
          <a:noFill/>
          <a:ln>
            <a:noFill/>
          </a:ln>
        </p:spPr>
      </p:pic>
      <p:pic>
        <p:nvPicPr>
          <p:cNvPr id="27" name="図 26"/>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329070" y="2260114"/>
            <a:ext cx="1031962" cy="729407"/>
          </a:xfrm>
          <a:prstGeom prst="rect">
            <a:avLst/>
          </a:prstGeom>
        </p:spPr>
      </p:pic>
      <p:pic>
        <p:nvPicPr>
          <p:cNvPr id="31" name="図 30"/>
          <p:cNvPicPr>
            <a:picLocks noChangeAspect="1"/>
          </p:cNvPicPr>
          <p:nvPr/>
        </p:nvPicPr>
        <p:blipFill rotWithShape="1">
          <a:blip r:embed="rId21" cstate="print">
            <a:extLst>
              <a:ext uri="{28A0092B-C50C-407E-A947-70E740481C1C}">
                <a14:useLocalDpi xmlns:a14="http://schemas.microsoft.com/office/drawing/2010/main" val="0"/>
              </a:ext>
            </a:extLst>
          </a:blip>
          <a:srcRect l="4084" r="540"/>
          <a:stretch/>
        </p:blipFill>
        <p:spPr>
          <a:xfrm>
            <a:off x="3455135" y="9809458"/>
            <a:ext cx="990600" cy="778972"/>
          </a:xfrm>
          <a:prstGeom prst="rect">
            <a:avLst/>
          </a:prstGeom>
        </p:spPr>
      </p:pic>
      <p:pic>
        <p:nvPicPr>
          <p:cNvPr id="32" name="図 31"/>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2413556" y="9809086"/>
            <a:ext cx="1038981" cy="779236"/>
          </a:xfrm>
          <a:prstGeom prst="rect">
            <a:avLst/>
          </a:prstGeom>
        </p:spPr>
      </p:pic>
      <p:pic>
        <p:nvPicPr>
          <p:cNvPr id="33" name="図 32"/>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1383476" y="9814281"/>
            <a:ext cx="1029251" cy="771938"/>
          </a:xfrm>
          <a:prstGeom prst="rect">
            <a:avLst/>
          </a:prstGeom>
        </p:spPr>
      </p:pic>
      <p:pic>
        <p:nvPicPr>
          <p:cNvPr id="34" name="図 33"/>
          <p:cNvPicPr>
            <a:picLocks noChangeAspect="1"/>
          </p:cNvPicPr>
          <p:nvPr/>
        </p:nvPicPr>
        <p:blipFill rotWithShape="1">
          <a:blip r:embed="rId24" cstate="print">
            <a:extLst>
              <a:ext uri="{28A0092B-C50C-407E-A947-70E740481C1C}">
                <a14:useLocalDpi xmlns:a14="http://schemas.microsoft.com/office/drawing/2010/main" val="0"/>
              </a:ext>
            </a:extLst>
          </a:blip>
          <a:srcRect t="-2515"/>
          <a:stretch/>
        </p:blipFill>
        <p:spPr>
          <a:xfrm>
            <a:off x="6432387" y="8953013"/>
            <a:ext cx="1033151" cy="850835"/>
          </a:xfrm>
          <a:prstGeom prst="rect">
            <a:avLst/>
          </a:prstGeom>
        </p:spPr>
      </p:pic>
      <p:pic>
        <p:nvPicPr>
          <p:cNvPr id="36" name="図 35"/>
          <p:cNvPicPr>
            <a:picLocks noChangeAspect="1"/>
          </p:cNvPicPr>
          <p:nvPr/>
        </p:nvPicPr>
        <p:blipFill>
          <a:blip r:embed="rId2"/>
          <a:stretch>
            <a:fillRect/>
          </a:stretch>
        </p:blipFill>
        <p:spPr>
          <a:xfrm>
            <a:off x="4432502" y="9809458"/>
            <a:ext cx="1113789" cy="783028"/>
          </a:xfrm>
          <a:prstGeom prst="rect">
            <a:avLst/>
          </a:prstGeom>
          <a:noFill/>
          <a:ln>
            <a:noFill/>
          </a:ln>
        </p:spPr>
      </p:pic>
      <p:pic>
        <p:nvPicPr>
          <p:cNvPr id="38" name="図 37"/>
          <p:cNvPicPr>
            <a:picLocks noChangeAspect="1"/>
          </p:cNvPicPr>
          <p:nvPr/>
        </p:nvPicPr>
        <p:blipFill rotWithShape="1">
          <a:blip r:embed="rId25" cstate="print">
            <a:extLst>
              <a:ext uri="{28A0092B-C50C-407E-A947-70E740481C1C}">
                <a14:useLocalDpi xmlns:a14="http://schemas.microsoft.com/office/drawing/2010/main" val="0"/>
              </a:ext>
            </a:extLst>
          </a:blip>
          <a:srcRect l="12548" t="9649" r="13398" b="-16139"/>
          <a:stretch/>
        </p:blipFill>
        <p:spPr>
          <a:xfrm>
            <a:off x="6428696" y="9800013"/>
            <a:ext cx="1037243" cy="923623"/>
          </a:xfrm>
          <a:prstGeom prst="rect">
            <a:avLst/>
          </a:prstGeom>
        </p:spPr>
      </p:pic>
      <p:pic>
        <p:nvPicPr>
          <p:cNvPr id="39" name="図 38"/>
          <p:cNvPicPr>
            <a:picLocks noChangeAspect="1"/>
          </p:cNvPicPr>
          <p:nvPr/>
        </p:nvPicPr>
        <p:blipFill rotWithShape="1">
          <a:blip r:embed="rId26" cstate="print">
            <a:extLst>
              <a:ext uri="{28A0092B-C50C-407E-A947-70E740481C1C}">
                <a14:useLocalDpi xmlns:a14="http://schemas.microsoft.com/office/drawing/2010/main" val="0"/>
              </a:ext>
            </a:extLst>
          </a:blip>
          <a:srcRect l="10526"/>
          <a:stretch/>
        </p:blipFill>
        <p:spPr>
          <a:xfrm>
            <a:off x="5526347" y="9805975"/>
            <a:ext cx="928364" cy="778185"/>
          </a:xfrm>
          <a:prstGeom prst="rect">
            <a:avLst/>
          </a:prstGeom>
        </p:spPr>
      </p:pic>
    </p:spTree>
    <p:extLst>
      <p:ext uri="{BB962C8B-B14F-4D97-AF65-F5344CB8AC3E}">
        <p14:creationId xmlns:p14="http://schemas.microsoft.com/office/powerpoint/2010/main" val="32101869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pattFill prst="lgCheck">
          <a:fgClr>
            <a:srgbClr val="FF9999"/>
          </a:fgClr>
          <a:bgClr>
            <a:schemeClr val="bg1"/>
          </a:bgClr>
        </a:pattFill>
        <a:effectLst/>
      </p:bgPr>
    </p:bg>
    <p:spTree>
      <p:nvGrpSpPr>
        <p:cNvPr id="1" name=""/>
        <p:cNvGrpSpPr/>
        <p:nvPr/>
      </p:nvGrpSpPr>
      <p:grpSpPr>
        <a:xfrm>
          <a:off x="0" y="0"/>
          <a:ext cx="0" cy="0"/>
          <a:chOff x="0" y="0"/>
          <a:chExt cx="0" cy="0"/>
        </a:xfrm>
      </p:grpSpPr>
      <p:sp>
        <p:nvSpPr>
          <p:cNvPr id="5" name="テキスト ボックス 4"/>
          <p:cNvSpPr txBox="1"/>
          <p:nvPr/>
        </p:nvSpPr>
        <p:spPr>
          <a:xfrm>
            <a:off x="438848" y="6448373"/>
            <a:ext cx="4055922" cy="4062651"/>
          </a:xfrm>
          <a:prstGeom prst="rect">
            <a:avLst/>
          </a:prstGeom>
          <a:solidFill>
            <a:schemeClr val="bg1">
              <a:alpha val="70000"/>
            </a:schemeClr>
          </a:solidFill>
        </p:spPr>
        <p:txBody>
          <a:bodyPr wrap="square" rtlCol="0">
            <a:spAutoFit/>
          </a:bodyPr>
          <a:lstStyle/>
          <a:p>
            <a:r>
              <a:rPr lang="ja-JP" altLang="en-US" sz="1600" dirty="0" smtClean="0">
                <a:solidFill>
                  <a:schemeClr val="accent3">
                    <a:lumMod val="50000"/>
                  </a:schemeClr>
                </a:solidFill>
                <a:latin typeface="AR P悠々ゴシック体E" panose="040B0900000000000000" pitchFamily="50" charset="-128"/>
                <a:ea typeface="AR P悠々ゴシック体E" panose="040B0900000000000000" pitchFamily="50" charset="-128"/>
              </a:rPr>
              <a:t>私たちの現場紹介</a:t>
            </a:r>
            <a:r>
              <a:rPr lang="ja-JP" altLang="en-US" sz="1800" dirty="0" smtClean="0">
                <a:solidFill>
                  <a:schemeClr val="accent3">
                    <a:lumMod val="50000"/>
                  </a:schemeClr>
                </a:solidFill>
                <a:latin typeface="AR P悠々ゴシック体E" panose="040B0900000000000000" pitchFamily="50" charset="-128"/>
                <a:ea typeface="AR P悠々ゴシック体E" panose="040B0900000000000000" pitchFamily="50" charset="-128"/>
              </a:rPr>
              <a:t> </a:t>
            </a:r>
            <a:r>
              <a:rPr lang="ja-JP" altLang="en-US" sz="1400" dirty="0" smtClean="0">
                <a:solidFill>
                  <a:schemeClr val="accent3">
                    <a:lumMod val="50000"/>
                  </a:schemeClr>
                </a:solidFill>
                <a:latin typeface="AR P悠々ゴシック体E" panose="040B0900000000000000" pitchFamily="50" charset="-128"/>
                <a:ea typeface="AR P悠々ゴシック体E" panose="040B0900000000000000" pitchFamily="50" charset="-128"/>
              </a:rPr>
              <a:t>～</a:t>
            </a:r>
            <a:r>
              <a:rPr lang="ja-JP" altLang="en-US" sz="1400" dirty="0">
                <a:solidFill>
                  <a:schemeClr val="accent3">
                    <a:lumMod val="50000"/>
                  </a:schemeClr>
                </a:solidFill>
                <a:latin typeface="AR P悠々ゴシック体E" panose="040B0900000000000000" pitchFamily="50" charset="-128"/>
                <a:ea typeface="AR P悠々ゴシック体E" panose="040B0900000000000000" pitchFamily="50" charset="-128"/>
              </a:rPr>
              <a:t>パナソニック中町ビル</a:t>
            </a:r>
            <a:r>
              <a:rPr lang="ja-JP" altLang="en-US" sz="1400" dirty="0" smtClean="0">
                <a:solidFill>
                  <a:schemeClr val="accent3">
                    <a:lumMod val="50000"/>
                  </a:schemeClr>
                </a:solidFill>
                <a:latin typeface="AR P悠々ゴシック体E" panose="040B0900000000000000" pitchFamily="50" charset="-128"/>
                <a:ea typeface="AR P悠々ゴシック体E" panose="040B0900000000000000" pitchFamily="50" charset="-128"/>
              </a:rPr>
              <a:t>～</a:t>
            </a:r>
            <a:endParaRPr lang="en-US" altLang="ja-JP" sz="1400" dirty="0" smtClean="0">
              <a:solidFill>
                <a:schemeClr val="accent3">
                  <a:lumMod val="50000"/>
                </a:schemeClr>
              </a:solidFill>
              <a:latin typeface="AR P悠々ゴシック体E" panose="040B0900000000000000" pitchFamily="50" charset="-128"/>
              <a:ea typeface="AR P悠々ゴシック体E" panose="040B0900000000000000" pitchFamily="50" charset="-128"/>
            </a:endParaRPr>
          </a:p>
          <a:p>
            <a:r>
              <a:rPr lang="ja-JP" altLang="en-US" sz="1200" dirty="0" smtClean="0">
                <a:solidFill>
                  <a:schemeClr val="accent3">
                    <a:lumMod val="50000"/>
                  </a:schemeClr>
                </a:solidFill>
                <a:latin typeface="AR P悠々ゴシック体E" panose="040B0900000000000000" pitchFamily="50" charset="-128"/>
                <a:ea typeface="AR P悠々ゴシック体E" panose="040B0900000000000000" pitchFamily="50" charset="-128"/>
              </a:rPr>
              <a:t>広島市中心部の中町にそびえ立つ７階建てのビル。現在は現場員５名でお客様や社員の方々の安全を護りつつ勤務に励んでおります。</a:t>
            </a:r>
            <a:endParaRPr lang="en-US" altLang="ja-JP" sz="1200" dirty="0" smtClean="0">
              <a:solidFill>
                <a:schemeClr val="accent3">
                  <a:lumMod val="50000"/>
                </a:schemeClr>
              </a:solidFill>
              <a:latin typeface="AR P悠々ゴシック体E" panose="040B0900000000000000" pitchFamily="50" charset="-128"/>
              <a:ea typeface="AR P悠々ゴシック体E" panose="040B0900000000000000" pitchFamily="50" charset="-128"/>
            </a:endParaRPr>
          </a:p>
          <a:p>
            <a:r>
              <a:rPr lang="ja-JP" altLang="ja-JP" sz="1200" dirty="0">
                <a:solidFill>
                  <a:schemeClr val="accent3">
                    <a:lumMod val="50000"/>
                  </a:schemeClr>
                </a:solidFill>
                <a:latin typeface="AR P悠々ゴシック体E" panose="040B0900000000000000" pitchFamily="50" charset="-128"/>
                <a:ea typeface="AR P悠々ゴシック体E" panose="040B0900000000000000" pitchFamily="50" charset="-128"/>
              </a:rPr>
              <a:t>今回</a:t>
            </a:r>
            <a:r>
              <a:rPr lang="ja-JP" altLang="ja-JP" sz="1200" dirty="0" smtClean="0">
                <a:solidFill>
                  <a:schemeClr val="accent3">
                    <a:lumMod val="50000"/>
                  </a:schemeClr>
                </a:solidFill>
                <a:latin typeface="AR P悠々ゴシック体E" panose="040B0900000000000000" pitchFamily="50" charset="-128"/>
                <a:ea typeface="AR P悠々ゴシック体E" panose="040B0900000000000000" pitchFamily="50" charset="-128"/>
              </a:rPr>
              <a:t>は</a:t>
            </a:r>
            <a:r>
              <a:rPr lang="ja-JP" altLang="en-US" sz="1200" dirty="0">
                <a:solidFill>
                  <a:schemeClr val="accent3">
                    <a:lumMod val="50000"/>
                  </a:schemeClr>
                </a:solidFill>
                <a:latin typeface="AR P悠々ゴシック体E" panose="040B0900000000000000" pitchFamily="50" charset="-128"/>
                <a:ea typeface="AR P悠々ゴシック体E" panose="040B0900000000000000" pitchFamily="50" charset="-128"/>
              </a:rPr>
              <a:t>警備員</a:t>
            </a:r>
            <a:r>
              <a:rPr lang="ja-JP" altLang="ja-JP" sz="1200" dirty="0" smtClean="0">
                <a:solidFill>
                  <a:schemeClr val="accent3">
                    <a:lumMod val="50000"/>
                  </a:schemeClr>
                </a:solidFill>
                <a:latin typeface="AR P悠々ゴシック体E" panose="040B0900000000000000" pitchFamily="50" charset="-128"/>
                <a:ea typeface="AR P悠々ゴシック体E" panose="040B0900000000000000" pitchFamily="50" charset="-128"/>
              </a:rPr>
              <a:t>の</a:t>
            </a:r>
            <a:r>
              <a:rPr lang="ja-JP" altLang="en-US" sz="1200" dirty="0" smtClean="0">
                <a:solidFill>
                  <a:schemeClr val="accent3">
                    <a:lumMod val="50000"/>
                  </a:schemeClr>
                </a:solidFill>
                <a:latin typeface="AR P悠々ゴシック体E" panose="040B0900000000000000" pitchFamily="50" charset="-128"/>
                <a:ea typeface="AR P悠々ゴシック体E" panose="040B0900000000000000" pitchFamily="50" charset="-128"/>
              </a:rPr>
              <a:t>四辻</a:t>
            </a:r>
            <a:r>
              <a:rPr lang="ja-JP" altLang="ja-JP" sz="1200" dirty="0" smtClean="0">
                <a:solidFill>
                  <a:schemeClr val="accent3">
                    <a:lumMod val="50000"/>
                  </a:schemeClr>
                </a:solidFill>
                <a:latin typeface="AR P悠々ゴシック体E" panose="040B0900000000000000" pitchFamily="50" charset="-128"/>
                <a:ea typeface="AR P悠々ゴシック体E" panose="040B0900000000000000" pitchFamily="50" charset="-128"/>
              </a:rPr>
              <a:t>さん</a:t>
            </a:r>
            <a:r>
              <a:rPr lang="ja-JP" altLang="en-US" sz="1200" dirty="0" smtClean="0">
                <a:solidFill>
                  <a:schemeClr val="accent3">
                    <a:lumMod val="50000"/>
                  </a:schemeClr>
                </a:solidFill>
                <a:latin typeface="AR P悠々ゴシック体E" panose="040B0900000000000000" pitchFamily="50" charset="-128"/>
                <a:ea typeface="AR P悠々ゴシック体E" panose="040B0900000000000000" pitchFamily="50" charset="-128"/>
              </a:rPr>
              <a:t>・松本さん</a:t>
            </a:r>
            <a:r>
              <a:rPr lang="ja-JP" altLang="ja-JP" sz="1200" dirty="0" smtClean="0">
                <a:solidFill>
                  <a:schemeClr val="accent3">
                    <a:lumMod val="50000"/>
                  </a:schemeClr>
                </a:solidFill>
                <a:latin typeface="AR P悠々ゴシック体E" panose="040B0900000000000000" pitchFamily="50" charset="-128"/>
                <a:ea typeface="AR P悠々ゴシック体E" panose="040B0900000000000000" pitchFamily="50" charset="-128"/>
              </a:rPr>
              <a:t>より</a:t>
            </a:r>
            <a:r>
              <a:rPr lang="ja-JP" altLang="ja-JP" sz="1200" dirty="0">
                <a:solidFill>
                  <a:schemeClr val="accent3">
                    <a:lumMod val="50000"/>
                  </a:schemeClr>
                </a:solidFill>
                <a:latin typeface="AR P悠々ゴシック体E" panose="040B0900000000000000" pitchFamily="50" charset="-128"/>
                <a:ea typeface="AR P悠々ゴシック体E" panose="040B0900000000000000" pitchFamily="50" charset="-128"/>
              </a:rPr>
              <a:t>コメントをいただきました。</a:t>
            </a:r>
          </a:p>
          <a:p>
            <a:r>
              <a:rPr lang="en-US" altLang="ja-JP" sz="1200" dirty="0">
                <a:solidFill>
                  <a:schemeClr val="accent3">
                    <a:lumMod val="50000"/>
                  </a:schemeClr>
                </a:solidFill>
                <a:latin typeface="AR P悠々ゴシック体E" panose="040B0900000000000000" pitchFamily="50" charset="-128"/>
                <a:ea typeface="AR P悠々ゴシック体E" panose="040B0900000000000000" pitchFamily="50" charset="-128"/>
              </a:rPr>
              <a:t> </a:t>
            </a:r>
            <a:r>
              <a:rPr lang="ja-JP" altLang="en-US" sz="1200" dirty="0">
                <a:solidFill>
                  <a:schemeClr val="accent3">
                    <a:lumMod val="50000"/>
                  </a:schemeClr>
                </a:solidFill>
                <a:latin typeface="AR P悠々ゴシック体E" panose="040B0900000000000000" pitchFamily="50" charset="-128"/>
                <a:ea typeface="AR P悠々ゴシック体E" panose="040B0900000000000000" pitchFamily="50" charset="-128"/>
              </a:rPr>
              <a:t>☆</a:t>
            </a:r>
            <a:r>
              <a:rPr lang="ja-JP" altLang="ja-JP" sz="1200" dirty="0" smtClean="0">
                <a:solidFill>
                  <a:schemeClr val="accent3">
                    <a:lumMod val="50000"/>
                  </a:schemeClr>
                </a:solidFill>
                <a:latin typeface="AR P悠々ゴシック体E" panose="040B0900000000000000" pitchFamily="50" charset="-128"/>
                <a:ea typeface="AR P悠々ゴシック体E" panose="040B0900000000000000" pitchFamily="50" charset="-128"/>
              </a:rPr>
              <a:t>この</a:t>
            </a:r>
            <a:r>
              <a:rPr lang="ja-JP" altLang="ja-JP" sz="1200" dirty="0">
                <a:solidFill>
                  <a:schemeClr val="accent3">
                    <a:lumMod val="50000"/>
                  </a:schemeClr>
                </a:solidFill>
                <a:latin typeface="AR P悠々ゴシック体E" panose="040B0900000000000000" pitchFamily="50" charset="-128"/>
                <a:ea typeface="AR P悠々ゴシック体E" panose="040B0900000000000000" pitchFamily="50" charset="-128"/>
              </a:rPr>
              <a:t>現場の特徴は</a:t>
            </a:r>
            <a:r>
              <a:rPr lang="ja-JP" altLang="ja-JP" sz="1200" dirty="0" smtClean="0">
                <a:solidFill>
                  <a:schemeClr val="accent3">
                    <a:lumMod val="50000"/>
                  </a:schemeClr>
                </a:solidFill>
                <a:latin typeface="AR P悠々ゴシック体E" panose="040B0900000000000000" pitchFamily="50" charset="-128"/>
                <a:ea typeface="AR P悠々ゴシック体E" panose="040B0900000000000000" pitchFamily="50" charset="-128"/>
              </a:rPr>
              <a:t>？</a:t>
            </a:r>
            <a:r>
              <a:rPr lang="en-US" altLang="ja-JP" sz="1200" dirty="0" smtClean="0">
                <a:solidFill>
                  <a:schemeClr val="accent3">
                    <a:lumMod val="50000"/>
                  </a:schemeClr>
                </a:solidFill>
                <a:latin typeface="AR P悠々ゴシック体E" panose="040B0900000000000000" pitchFamily="50" charset="-128"/>
                <a:ea typeface="AR P悠々ゴシック体E" panose="040B0900000000000000" pitchFamily="50" charset="-128"/>
              </a:rPr>
              <a:t>――</a:t>
            </a:r>
            <a:r>
              <a:rPr lang="ja-JP" altLang="ja-JP" sz="1200" dirty="0">
                <a:solidFill>
                  <a:schemeClr val="accent3">
                    <a:lumMod val="50000"/>
                  </a:schemeClr>
                </a:solidFill>
                <a:latin typeface="AR P悠々ゴシック体E" panose="040B0900000000000000" pitchFamily="50" charset="-128"/>
                <a:ea typeface="AR P悠々ゴシック体E" panose="040B0900000000000000" pitchFamily="50" charset="-128"/>
              </a:rPr>
              <a:t>　「交通誘導と駐車場があり，交通誘導は安全第一をモットーに交通事故の無いように注意しています</a:t>
            </a:r>
            <a:r>
              <a:rPr lang="ja-JP" altLang="ja-JP" sz="1200" dirty="0" smtClean="0">
                <a:solidFill>
                  <a:schemeClr val="accent3">
                    <a:lumMod val="50000"/>
                  </a:schemeClr>
                </a:solidFill>
                <a:latin typeface="AR P悠々ゴシック体E" panose="040B0900000000000000" pitchFamily="50" charset="-128"/>
                <a:ea typeface="AR P悠々ゴシック体E" panose="040B0900000000000000" pitchFamily="50" charset="-128"/>
              </a:rPr>
              <a:t>。駐車場</a:t>
            </a:r>
            <a:r>
              <a:rPr lang="ja-JP" altLang="ja-JP" sz="1200" dirty="0">
                <a:solidFill>
                  <a:schemeClr val="accent3">
                    <a:lumMod val="50000"/>
                  </a:schemeClr>
                </a:solidFill>
                <a:latin typeface="AR P悠々ゴシック体E" panose="040B0900000000000000" pitchFamily="50" charset="-128"/>
                <a:ea typeface="AR P悠々ゴシック体E" panose="040B0900000000000000" pitchFamily="50" charset="-128"/>
              </a:rPr>
              <a:t>はスムーズな車両の出し入れとお客様や社員への親切な対応に心掛けています。」</a:t>
            </a:r>
          </a:p>
          <a:p>
            <a:r>
              <a:rPr lang="ja-JP" altLang="en-US" sz="1200" dirty="0">
                <a:solidFill>
                  <a:schemeClr val="accent3">
                    <a:lumMod val="50000"/>
                  </a:schemeClr>
                </a:solidFill>
                <a:latin typeface="AR P悠々ゴシック体E" panose="040B0900000000000000" pitchFamily="50" charset="-128"/>
                <a:ea typeface="AR P悠々ゴシック体E" panose="040B0900000000000000" pitchFamily="50" charset="-128"/>
              </a:rPr>
              <a:t>☆</a:t>
            </a:r>
            <a:r>
              <a:rPr lang="ja-JP" altLang="ja-JP" sz="1200" dirty="0" smtClean="0">
                <a:solidFill>
                  <a:schemeClr val="accent3">
                    <a:lumMod val="50000"/>
                  </a:schemeClr>
                </a:solidFill>
                <a:latin typeface="AR P悠々ゴシック体E" panose="040B0900000000000000" pitchFamily="50" charset="-128"/>
                <a:ea typeface="AR P悠々ゴシック体E" panose="040B0900000000000000" pitchFamily="50" charset="-128"/>
              </a:rPr>
              <a:t>お客</a:t>
            </a:r>
            <a:r>
              <a:rPr lang="ja-JP" altLang="ja-JP" sz="1200" dirty="0">
                <a:solidFill>
                  <a:schemeClr val="accent3">
                    <a:lumMod val="50000"/>
                  </a:schemeClr>
                </a:solidFill>
                <a:latin typeface="AR P悠々ゴシック体E" panose="040B0900000000000000" pitchFamily="50" charset="-128"/>
                <a:ea typeface="AR P悠々ゴシック体E" panose="040B0900000000000000" pitchFamily="50" charset="-128"/>
              </a:rPr>
              <a:t>様や社員に喜ばれたことは</a:t>
            </a:r>
            <a:r>
              <a:rPr lang="ja-JP" altLang="ja-JP" sz="1200" dirty="0" smtClean="0">
                <a:solidFill>
                  <a:schemeClr val="accent3">
                    <a:lumMod val="50000"/>
                  </a:schemeClr>
                </a:solidFill>
                <a:latin typeface="AR P悠々ゴシック体E" panose="040B0900000000000000" pitchFamily="50" charset="-128"/>
                <a:ea typeface="AR P悠々ゴシック体E" panose="040B0900000000000000" pitchFamily="50" charset="-128"/>
              </a:rPr>
              <a:t>？</a:t>
            </a:r>
            <a:r>
              <a:rPr lang="en-US" altLang="ja-JP" sz="1200" dirty="0" smtClean="0">
                <a:solidFill>
                  <a:schemeClr val="accent3">
                    <a:lumMod val="50000"/>
                  </a:schemeClr>
                </a:solidFill>
                <a:latin typeface="AR P悠々ゴシック体E" panose="040B0900000000000000" pitchFamily="50" charset="-128"/>
                <a:ea typeface="AR P悠々ゴシック体E" panose="040B0900000000000000" pitchFamily="50" charset="-128"/>
              </a:rPr>
              <a:t>――</a:t>
            </a:r>
            <a:r>
              <a:rPr lang="ja-JP" altLang="ja-JP" sz="1200" dirty="0">
                <a:solidFill>
                  <a:schemeClr val="accent3">
                    <a:lumMod val="50000"/>
                  </a:schemeClr>
                </a:solidFill>
                <a:latin typeface="AR P悠々ゴシック体E" panose="040B0900000000000000" pitchFamily="50" charset="-128"/>
                <a:ea typeface="AR P悠々ゴシック体E" panose="040B0900000000000000" pitchFamily="50" charset="-128"/>
              </a:rPr>
              <a:t>　「社用車は約８０台あり，社員の顔と名前や使用車両のナンバーを憶えているため，出庫の際に社員が駐車場に来れば即時に対応することで喜ばれています。」</a:t>
            </a:r>
          </a:p>
          <a:p>
            <a:r>
              <a:rPr lang="ja-JP" altLang="en-US" sz="1200" dirty="0">
                <a:solidFill>
                  <a:schemeClr val="accent3">
                    <a:lumMod val="50000"/>
                  </a:schemeClr>
                </a:solidFill>
                <a:latin typeface="AR P悠々ゴシック体E" panose="040B0900000000000000" pitchFamily="50" charset="-128"/>
                <a:ea typeface="AR P悠々ゴシック体E" panose="040B0900000000000000" pitchFamily="50" charset="-128"/>
              </a:rPr>
              <a:t>☆</a:t>
            </a:r>
            <a:r>
              <a:rPr lang="ja-JP" altLang="ja-JP" sz="1200" dirty="0" smtClean="0">
                <a:solidFill>
                  <a:schemeClr val="accent3">
                    <a:lumMod val="50000"/>
                  </a:schemeClr>
                </a:solidFill>
                <a:latin typeface="AR P悠々ゴシック体E" panose="040B0900000000000000" pitchFamily="50" charset="-128"/>
                <a:ea typeface="AR P悠々ゴシック体E" panose="040B0900000000000000" pitchFamily="50" charset="-128"/>
              </a:rPr>
              <a:t>最後</a:t>
            </a:r>
            <a:r>
              <a:rPr lang="ja-JP" altLang="ja-JP" sz="1200" dirty="0">
                <a:solidFill>
                  <a:schemeClr val="accent3">
                    <a:lumMod val="50000"/>
                  </a:schemeClr>
                </a:solidFill>
                <a:latin typeface="AR P悠々ゴシック体E" panose="040B0900000000000000" pitchFamily="50" charset="-128"/>
                <a:ea typeface="AR P悠々ゴシック体E" panose="040B0900000000000000" pitchFamily="50" charset="-128"/>
              </a:rPr>
              <a:t>に、現場長から一言</a:t>
            </a:r>
            <a:r>
              <a:rPr lang="ja-JP" altLang="ja-JP" sz="1200" dirty="0" smtClean="0">
                <a:solidFill>
                  <a:schemeClr val="accent3">
                    <a:lumMod val="50000"/>
                  </a:schemeClr>
                </a:solidFill>
                <a:latin typeface="AR P悠々ゴシック体E" panose="040B0900000000000000" pitchFamily="50" charset="-128"/>
                <a:ea typeface="AR P悠々ゴシック体E" panose="040B0900000000000000" pitchFamily="50" charset="-128"/>
              </a:rPr>
              <a:t>！</a:t>
            </a:r>
            <a:r>
              <a:rPr lang="en-US" altLang="ja-JP" sz="1200" dirty="0" smtClean="0">
                <a:solidFill>
                  <a:schemeClr val="accent3">
                    <a:lumMod val="50000"/>
                  </a:schemeClr>
                </a:solidFill>
                <a:latin typeface="AR P悠々ゴシック体E" panose="040B0900000000000000" pitchFamily="50" charset="-128"/>
                <a:ea typeface="AR P悠々ゴシック体E" panose="040B0900000000000000" pitchFamily="50" charset="-128"/>
              </a:rPr>
              <a:t>――</a:t>
            </a:r>
          </a:p>
          <a:p>
            <a:r>
              <a:rPr lang="ja-JP" altLang="ja-JP" sz="1200" dirty="0" smtClean="0">
                <a:solidFill>
                  <a:schemeClr val="accent3">
                    <a:lumMod val="50000"/>
                  </a:schemeClr>
                </a:solidFill>
                <a:latin typeface="AR P悠々ゴシック体E" panose="040B0900000000000000" pitchFamily="50" charset="-128"/>
                <a:ea typeface="AR P悠々ゴシック体E" panose="040B0900000000000000" pitchFamily="50" charset="-128"/>
              </a:rPr>
              <a:t>「</a:t>
            </a:r>
            <a:r>
              <a:rPr lang="ja-JP" altLang="ja-JP" sz="1200" dirty="0">
                <a:solidFill>
                  <a:schemeClr val="accent3">
                    <a:lumMod val="50000"/>
                  </a:schemeClr>
                </a:solidFill>
                <a:latin typeface="AR P悠々ゴシック体E" panose="040B0900000000000000" pitchFamily="50" charset="-128"/>
                <a:ea typeface="AR P悠々ゴシック体E" panose="040B0900000000000000" pitchFamily="50" charset="-128"/>
              </a:rPr>
              <a:t>契約を継続していくためには，</a:t>
            </a:r>
            <a:r>
              <a:rPr lang="ja-JP" altLang="ja-JP" sz="1200" dirty="0" smtClean="0">
                <a:solidFill>
                  <a:schemeClr val="accent3">
                    <a:lumMod val="50000"/>
                  </a:schemeClr>
                </a:solidFill>
                <a:latin typeface="AR P悠々ゴシック体E" panose="040B0900000000000000" pitchFamily="50" charset="-128"/>
                <a:ea typeface="AR P悠々ゴシック体E" panose="040B0900000000000000" pitchFamily="50" charset="-128"/>
              </a:rPr>
              <a:t>後継者</a:t>
            </a:r>
            <a:endParaRPr lang="en-US" altLang="ja-JP" sz="1200" dirty="0" smtClean="0">
              <a:solidFill>
                <a:schemeClr val="accent3">
                  <a:lumMod val="50000"/>
                </a:schemeClr>
              </a:solidFill>
              <a:latin typeface="AR P悠々ゴシック体E" panose="040B0900000000000000" pitchFamily="50" charset="-128"/>
              <a:ea typeface="AR P悠々ゴシック体E" panose="040B0900000000000000" pitchFamily="50" charset="-128"/>
            </a:endParaRPr>
          </a:p>
          <a:p>
            <a:r>
              <a:rPr lang="ja-JP" altLang="ja-JP" sz="1200" dirty="0" smtClean="0">
                <a:solidFill>
                  <a:schemeClr val="accent3">
                    <a:lumMod val="50000"/>
                  </a:schemeClr>
                </a:solidFill>
                <a:latin typeface="AR P悠々ゴシック体E" panose="040B0900000000000000" pitchFamily="50" charset="-128"/>
                <a:ea typeface="AR P悠々ゴシック体E" panose="040B0900000000000000" pitchFamily="50" charset="-128"/>
              </a:rPr>
              <a:t>育成</a:t>
            </a:r>
            <a:r>
              <a:rPr lang="ja-JP" altLang="ja-JP" sz="1200" dirty="0">
                <a:solidFill>
                  <a:schemeClr val="accent3">
                    <a:lumMod val="50000"/>
                  </a:schemeClr>
                </a:solidFill>
                <a:latin typeface="AR P悠々ゴシック体E" panose="040B0900000000000000" pitchFamily="50" charset="-128"/>
                <a:ea typeface="AR P悠々ゴシック体E" panose="040B0900000000000000" pitchFamily="50" charset="-128"/>
              </a:rPr>
              <a:t>が大切であり</a:t>
            </a:r>
            <a:r>
              <a:rPr lang="ja-JP" altLang="ja-JP" sz="1200" dirty="0" smtClean="0">
                <a:solidFill>
                  <a:schemeClr val="accent3">
                    <a:lumMod val="50000"/>
                  </a:schemeClr>
                </a:solidFill>
                <a:latin typeface="AR P悠々ゴシック体E" panose="040B0900000000000000" pitchFamily="50" charset="-128"/>
                <a:ea typeface="AR P悠々ゴシック体E" panose="040B0900000000000000" pitchFamily="50" charset="-128"/>
              </a:rPr>
              <a:t>，若い</a:t>
            </a:r>
            <a:r>
              <a:rPr lang="ja-JP" altLang="ja-JP" sz="1200" dirty="0">
                <a:solidFill>
                  <a:schemeClr val="accent3">
                    <a:lumMod val="50000"/>
                  </a:schemeClr>
                </a:solidFill>
                <a:latin typeface="AR P悠々ゴシック体E" panose="040B0900000000000000" pitchFamily="50" charset="-128"/>
                <a:ea typeface="AR P悠々ゴシック体E" panose="040B0900000000000000" pitchFamily="50" charset="-128"/>
              </a:rPr>
              <a:t>方がこの</a:t>
            </a:r>
            <a:r>
              <a:rPr lang="ja-JP" altLang="ja-JP" sz="1200" dirty="0" smtClean="0">
                <a:solidFill>
                  <a:schemeClr val="accent3">
                    <a:lumMod val="50000"/>
                  </a:schemeClr>
                </a:solidFill>
                <a:latin typeface="AR P悠々ゴシック体E" panose="040B0900000000000000" pitchFamily="50" charset="-128"/>
                <a:ea typeface="AR P悠々ゴシック体E" panose="040B0900000000000000" pitchFamily="50" charset="-128"/>
              </a:rPr>
              <a:t>現場</a:t>
            </a:r>
            <a:endParaRPr lang="en-US" altLang="ja-JP" sz="1200" dirty="0" smtClean="0">
              <a:solidFill>
                <a:schemeClr val="accent3">
                  <a:lumMod val="50000"/>
                </a:schemeClr>
              </a:solidFill>
              <a:latin typeface="AR P悠々ゴシック体E" panose="040B0900000000000000" pitchFamily="50" charset="-128"/>
              <a:ea typeface="AR P悠々ゴシック体E" panose="040B0900000000000000" pitchFamily="50" charset="-128"/>
            </a:endParaRPr>
          </a:p>
          <a:p>
            <a:r>
              <a:rPr lang="ja-JP" altLang="ja-JP" sz="1200" dirty="0" smtClean="0">
                <a:solidFill>
                  <a:schemeClr val="accent3">
                    <a:lumMod val="50000"/>
                  </a:schemeClr>
                </a:solidFill>
                <a:latin typeface="AR P悠々ゴシック体E" panose="040B0900000000000000" pitchFamily="50" charset="-128"/>
                <a:ea typeface="AR P悠々ゴシック体E" panose="040B0900000000000000" pitchFamily="50" charset="-128"/>
              </a:rPr>
              <a:t>に</a:t>
            </a:r>
            <a:r>
              <a:rPr lang="ja-JP" altLang="ja-JP" sz="1200" dirty="0">
                <a:solidFill>
                  <a:schemeClr val="accent3">
                    <a:lumMod val="50000"/>
                  </a:schemeClr>
                </a:solidFill>
                <a:latin typeface="AR P悠々ゴシック体E" panose="040B0900000000000000" pitchFamily="50" charset="-128"/>
                <a:ea typeface="AR P悠々ゴシック体E" panose="040B0900000000000000" pitchFamily="50" charset="-128"/>
              </a:rPr>
              <a:t>入ることを切望</a:t>
            </a:r>
            <a:r>
              <a:rPr lang="ja-JP" altLang="ja-JP" sz="1200" dirty="0" smtClean="0">
                <a:solidFill>
                  <a:schemeClr val="accent3">
                    <a:lumMod val="50000"/>
                  </a:schemeClr>
                </a:solidFill>
                <a:latin typeface="AR P悠々ゴシック体E" panose="040B0900000000000000" pitchFamily="50" charset="-128"/>
                <a:ea typeface="AR P悠々ゴシック体E" panose="040B0900000000000000" pitchFamily="50" charset="-128"/>
              </a:rPr>
              <a:t>して</a:t>
            </a:r>
            <a:r>
              <a:rPr lang="ja-JP" altLang="ja-JP" sz="1200" dirty="0">
                <a:solidFill>
                  <a:schemeClr val="accent3">
                    <a:lumMod val="50000"/>
                  </a:schemeClr>
                </a:solidFill>
                <a:latin typeface="AR P悠々ゴシック体E" panose="040B0900000000000000" pitchFamily="50" charset="-128"/>
                <a:ea typeface="AR P悠々ゴシック体E" panose="040B0900000000000000" pitchFamily="50" charset="-128"/>
              </a:rPr>
              <a:t>います。」</a:t>
            </a:r>
          </a:p>
          <a:p>
            <a:r>
              <a:rPr lang="ja-JP" altLang="ja-JP" sz="1200" dirty="0" smtClean="0">
                <a:solidFill>
                  <a:schemeClr val="accent3">
                    <a:lumMod val="50000"/>
                  </a:schemeClr>
                </a:solidFill>
                <a:latin typeface="AR P悠々ゴシック体E" panose="040B0900000000000000" pitchFamily="50" charset="-128"/>
                <a:ea typeface="AR P悠々ゴシック体E" panose="040B0900000000000000" pitchFamily="50" charset="-128"/>
              </a:rPr>
              <a:t>熱意</a:t>
            </a:r>
            <a:r>
              <a:rPr lang="ja-JP" altLang="ja-JP" sz="1200" dirty="0">
                <a:solidFill>
                  <a:schemeClr val="accent3">
                    <a:lumMod val="50000"/>
                  </a:schemeClr>
                </a:solidFill>
                <a:latin typeface="AR P悠々ゴシック体E" panose="040B0900000000000000" pitchFamily="50" charset="-128"/>
                <a:ea typeface="AR P悠々ゴシック体E" panose="040B0900000000000000" pitchFamily="50" charset="-128"/>
              </a:rPr>
              <a:t>に満ち溢れた</a:t>
            </a:r>
            <a:r>
              <a:rPr lang="ja-JP" altLang="ja-JP" sz="1200" dirty="0" smtClean="0">
                <a:solidFill>
                  <a:schemeClr val="accent3">
                    <a:lumMod val="50000"/>
                  </a:schemeClr>
                </a:solidFill>
                <a:latin typeface="AR P悠々ゴシック体E" panose="040B0900000000000000" pitchFamily="50" charset="-128"/>
                <a:ea typeface="AR P悠々ゴシック体E" panose="040B0900000000000000" pitchFamily="50" charset="-128"/>
              </a:rPr>
              <a:t>コメントありがとう</a:t>
            </a:r>
            <a:endParaRPr lang="en-US" altLang="ja-JP" sz="1200" dirty="0" smtClean="0">
              <a:solidFill>
                <a:schemeClr val="accent3">
                  <a:lumMod val="50000"/>
                </a:schemeClr>
              </a:solidFill>
              <a:latin typeface="AR P悠々ゴシック体E" panose="040B0900000000000000" pitchFamily="50" charset="-128"/>
              <a:ea typeface="AR P悠々ゴシック体E" panose="040B0900000000000000" pitchFamily="50" charset="-128"/>
            </a:endParaRPr>
          </a:p>
          <a:p>
            <a:r>
              <a:rPr lang="ja-JP" altLang="ja-JP" sz="1200" dirty="0" smtClean="0">
                <a:solidFill>
                  <a:schemeClr val="accent3">
                    <a:lumMod val="50000"/>
                  </a:schemeClr>
                </a:solidFill>
                <a:latin typeface="AR P悠々ゴシック体E" panose="040B0900000000000000" pitchFamily="50" charset="-128"/>
                <a:ea typeface="AR P悠々ゴシック体E" panose="040B0900000000000000" pitchFamily="50" charset="-128"/>
              </a:rPr>
              <a:t>ございました！これから</a:t>
            </a:r>
            <a:r>
              <a:rPr lang="ja-JP" altLang="ja-JP" sz="1200" dirty="0">
                <a:solidFill>
                  <a:schemeClr val="accent3">
                    <a:lumMod val="50000"/>
                  </a:schemeClr>
                </a:solidFill>
                <a:latin typeface="AR P悠々ゴシック体E" panose="040B0900000000000000" pitchFamily="50" charset="-128"/>
                <a:ea typeface="AR P悠々ゴシック体E" panose="040B0900000000000000" pitchFamily="50" charset="-128"/>
              </a:rPr>
              <a:t>も</a:t>
            </a:r>
            <a:r>
              <a:rPr lang="ja-JP" altLang="ja-JP" sz="1200" dirty="0" smtClean="0">
                <a:solidFill>
                  <a:schemeClr val="accent3">
                    <a:lumMod val="50000"/>
                  </a:schemeClr>
                </a:solidFill>
                <a:latin typeface="AR P悠々ゴシック体E" panose="040B0900000000000000" pitchFamily="50" charset="-128"/>
                <a:ea typeface="AR P悠々ゴシック体E" panose="040B0900000000000000" pitchFamily="50" charset="-128"/>
              </a:rPr>
              <a:t>よろしく</a:t>
            </a:r>
            <a:endParaRPr lang="en-US" altLang="ja-JP" sz="1200" dirty="0" smtClean="0">
              <a:solidFill>
                <a:schemeClr val="accent3">
                  <a:lumMod val="50000"/>
                </a:schemeClr>
              </a:solidFill>
              <a:latin typeface="AR P悠々ゴシック体E" panose="040B0900000000000000" pitchFamily="50" charset="-128"/>
              <a:ea typeface="AR P悠々ゴシック体E" panose="040B0900000000000000" pitchFamily="50" charset="-128"/>
            </a:endParaRPr>
          </a:p>
          <a:p>
            <a:r>
              <a:rPr lang="ja-JP" altLang="ja-JP" sz="1200" dirty="0" smtClean="0">
                <a:solidFill>
                  <a:schemeClr val="accent3">
                    <a:lumMod val="50000"/>
                  </a:schemeClr>
                </a:solidFill>
                <a:latin typeface="AR P悠々ゴシック体E" panose="040B0900000000000000" pitchFamily="50" charset="-128"/>
                <a:ea typeface="AR P悠々ゴシック体E" panose="040B0900000000000000" pitchFamily="50" charset="-128"/>
              </a:rPr>
              <a:t>お願い</a:t>
            </a:r>
            <a:r>
              <a:rPr lang="ja-JP" altLang="ja-JP" sz="1200" dirty="0">
                <a:solidFill>
                  <a:schemeClr val="accent3">
                    <a:lumMod val="50000"/>
                  </a:schemeClr>
                </a:solidFill>
                <a:latin typeface="AR P悠々ゴシック体E" panose="040B0900000000000000" pitchFamily="50" charset="-128"/>
                <a:ea typeface="AR P悠々ゴシック体E" panose="040B0900000000000000" pitchFamily="50" charset="-128"/>
              </a:rPr>
              <a:t>いたします</a:t>
            </a:r>
            <a:r>
              <a:rPr lang="ja-JP" altLang="ja-JP" sz="1200" dirty="0" smtClean="0">
                <a:solidFill>
                  <a:schemeClr val="accent3">
                    <a:lumMod val="50000"/>
                  </a:schemeClr>
                </a:solidFill>
                <a:latin typeface="AR P悠々ゴシック体E" panose="040B0900000000000000" pitchFamily="50" charset="-128"/>
                <a:ea typeface="AR P悠々ゴシック体E" panose="040B0900000000000000" pitchFamily="50" charset="-128"/>
              </a:rPr>
              <a:t>！</a:t>
            </a:r>
            <a:endParaRPr lang="en-US" altLang="ja-JP" sz="1200" dirty="0">
              <a:solidFill>
                <a:schemeClr val="accent3">
                  <a:lumMod val="50000"/>
                </a:schemeClr>
              </a:solidFill>
              <a:latin typeface="AR P悠々ゴシック体E" panose="040B0900000000000000" pitchFamily="50" charset="-128"/>
              <a:ea typeface="AR P悠々ゴシック体E" panose="040B0900000000000000" pitchFamily="50" charset="-128"/>
            </a:endParaRPr>
          </a:p>
        </p:txBody>
      </p:sp>
      <p:sp>
        <p:nvSpPr>
          <p:cNvPr id="8" name="テキスト ボックス 7"/>
          <p:cNvSpPr txBox="1"/>
          <p:nvPr/>
        </p:nvSpPr>
        <p:spPr>
          <a:xfrm>
            <a:off x="4623177" y="7599938"/>
            <a:ext cx="2719100" cy="2232278"/>
          </a:xfrm>
          <a:prstGeom prst="rect">
            <a:avLst/>
          </a:prstGeom>
          <a:solidFill>
            <a:schemeClr val="bg1">
              <a:alpha val="70000"/>
            </a:schemeClr>
          </a:solidFill>
        </p:spPr>
        <p:txBody>
          <a:bodyPr wrap="square" rtlCol="0">
            <a:spAutoFit/>
          </a:bodyPr>
          <a:lstStyle/>
          <a:p>
            <a:r>
              <a:rPr lang="ja-JP" altLang="en-US" b="1" dirty="0" smtClean="0">
                <a:solidFill>
                  <a:schemeClr val="accent5">
                    <a:lumMod val="50000"/>
                  </a:schemeClr>
                </a:solidFill>
                <a:latin typeface="AR P丸ゴシック体M" panose="020B0600010101010101" pitchFamily="50" charset="-128"/>
                <a:ea typeface="AR P丸ゴシック体M" panose="020B0600010101010101" pitchFamily="50" charset="-128"/>
              </a:rPr>
              <a:t>社員ブログ募集中！</a:t>
            </a:r>
            <a:endParaRPr lang="en-US" altLang="ja-JP" b="1" dirty="0" smtClean="0">
              <a:solidFill>
                <a:schemeClr val="accent5">
                  <a:lumMod val="50000"/>
                </a:schemeClr>
              </a:solidFill>
              <a:latin typeface="AR P丸ゴシック体M" panose="020B0600010101010101" pitchFamily="50" charset="-128"/>
              <a:ea typeface="AR P丸ゴシック体M" panose="020B0600010101010101" pitchFamily="50" charset="-128"/>
            </a:endParaRPr>
          </a:p>
          <a:p>
            <a:endParaRPr lang="en-US" altLang="ja-JP" sz="1100" b="1" dirty="0" smtClean="0">
              <a:solidFill>
                <a:schemeClr val="accent5">
                  <a:lumMod val="50000"/>
                </a:schemeClr>
              </a:solidFill>
              <a:latin typeface="AR P丸ゴシック体M" panose="020B0600010101010101" pitchFamily="50" charset="-128"/>
              <a:ea typeface="AR P丸ゴシック体M" panose="020B0600010101010101" pitchFamily="50" charset="-128"/>
            </a:endParaRPr>
          </a:p>
          <a:p>
            <a:r>
              <a:rPr lang="ja-JP" altLang="en-US" sz="1200" b="1" dirty="0" smtClean="0">
                <a:solidFill>
                  <a:schemeClr val="accent5">
                    <a:lumMod val="50000"/>
                  </a:schemeClr>
                </a:solidFill>
                <a:latin typeface="AR P丸ゴシック体M" panose="020B0600010101010101" pitchFamily="50" charset="-128"/>
                <a:ea typeface="AR P丸ゴシック体M" panose="020B0600010101010101" pitchFamily="50" charset="-128"/>
              </a:rPr>
              <a:t>広島管財ホームページに掲載する社員ブログを募集しています。採用された方にはクオカードをプレゼントします！今回のテーマはずばり</a:t>
            </a:r>
            <a:r>
              <a:rPr lang="en-US" altLang="ja-JP" sz="1200" b="1" dirty="0" smtClean="0">
                <a:solidFill>
                  <a:schemeClr val="accent5">
                    <a:lumMod val="50000"/>
                  </a:schemeClr>
                </a:solidFill>
                <a:latin typeface="AR P丸ゴシック体M" panose="020B0600010101010101" pitchFamily="50" charset="-128"/>
                <a:ea typeface="AR P丸ゴシック体M" panose="020B0600010101010101" pitchFamily="50" charset="-128"/>
              </a:rPr>
              <a:t>『</a:t>
            </a:r>
            <a:r>
              <a:rPr lang="ja-JP" altLang="en-US" sz="1200" b="1" dirty="0" smtClean="0">
                <a:solidFill>
                  <a:schemeClr val="accent5">
                    <a:lumMod val="50000"/>
                  </a:schemeClr>
                </a:solidFill>
                <a:latin typeface="AR P丸ゴシック体M" panose="020B0600010101010101" pitchFamily="50" charset="-128"/>
                <a:ea typeface="AR P丸ゴシック体M" panose="020B0600010101010101" pitchFamily="50" charset="-128"/>
              </a:rPr>
              <a:t>カープ愛</a:t>
            </a:r>
            <a:r>
              <a:rPr lang="en-US" altLang="ja-JP" sz="1200" b="1" dirty="0" smtClean="0">
                <a:solidFill>
                  <a:schemeClr val="accent5">
                    <a:lumMod val="50000"/>
                  </a:schemeClr>
                </a:solidFill>
                <a:latin typeface="AR P丸ゴシック体M" panose="020B0600010101010101" pitchFamily="50" charset="-128"/>
                <a:ea typeface="AR P丸ゴシック体M" panose="020B0600010101010101" pitchFamily="50" charset="-128"/>
              </a:rPr>
              <a:t>』</a:t>
            </a:r>
            <a:r>
              <a:rPr lang="ja-JP" altLang="en-US" sz="1200" b="1" dirty="0" err="1" smtClean="0">
                <a:solidFill>
                  <a:schemeClr val="accent5">
                    <a:lumMod val="50000"/>
                  </a:schemeClr>
                </a:solidFill>
                <a:latin typeface="AR P丸ゴシック体M" panose="020B0600010101010101" pitchFamily="50" charset="-128"/>
                <a:ea typeface="AR P丸ゴシック体M" panose="020B0600010101010101" pitchFamily="50" charset="-128"/>
              </a:rPr>
              <a:t>、</a:t>
            </a:r>
            <a:r>
              <a:rPr lang="ja-JP" altLang="en-US" sz="1200" b="1" dirty="0" smtClean="0">
                <a:solidFill>
                  <a:schemeClr val="accent5">
                    <a:lumMod val="50000"/>
                  </a:schemeClr>
                </a:solidFill>
                <a:latin typeface="AR P丸ゴシック体M" panose="020B0600010101010101" pitchFamily="50" charset="-128"/>
                <a:ea typeface="AR P丸ゴシック体M" panose="020B0600010101010101" pitchFamily="50" charset="-128"/>
              </a:rPr>
              <a:t>カープ一筋○十年の方も、カープ女子も、にわかファンも、ぜひふるってご応募ください！同封の専用用紙にて、あなたの</a:t>
            </a:r>
            <a:r>
              <a:rPr lang="en-US" altLang="ja-JP" sz="1200" b="1" dirty="0" smtClean="0">
                <a:solidFill>
                  <a:schemeClr val="accent5">
                    <a:lumMod val="50000"/>
                  </a:schemeClr>
                </a:solidFill>
                <a:latin typeface="AR P丸ゴシック体M" panose="020B0600010101010101" pitchFamily="50" charset="-128"/>
                <a:ea typeface="AR P丸ゴシック体M" panose="020B0600010101010101" pitchFamily="50" charset="-128"/>
              </a:rPr>
              <a:t>『</a:t>
            </a:r>
            <a:r>
              <a:rPr lang="ja-JP" altLang="en-US" sz="1200" b="1" dirty="0" smtClean="0">
                <a:solidFill>
                  <a:schemeClr val="accent5">
                    <a:lumMod val="50000"/>
                  </a:schemeClr>
                </a:solidFill>
                <a:latin typeface="AR P丸ゴシック体M" panose="020B0600010101010101" pitchFamily="50" charset="-128"/>
                <a:ea typeface="AR P丸ゴシック体M" panose="020B0600010101010101" pitchFamily="50" charset="-128"/>
              </a:rPr>
              <a:t>カープ愛</a:t>
            </a:r>
            <a:r>
              <a:rPr lang="en-US" altLang="ja-JP" sz="1200" b="1" dirty="0" smtClean="0">
                <a:solidFill>
                  <a:schemeClr val="accent5">
                    <a:lumMod val="50000"/>
                  </a:schemeClr>
                </a:solidFill>
                <a:latin typeface="AR P丸ゴシック体M" panose="020B0600010101010101" pitchFamily="50" charset="-128"/>
                <a:ea typeface="AR P丸ゴシック体M" panose="020B0600010101010101" pitchFamily="50" charset="-128"/>
              </a:rPr>
              <a:t>』</a:t>
            </a:r>
            <a:r>
              <a:rPr lang="ja-JP" altLang="en-US" sz="1200" b="1" dirty="0" smtClean="0">
                <a:solidFill>
                  <a:schemeClr val="accent5">
                    <a:lumMod val="50000"/>
                  </a:schemeClr>
                </a:solidFill>
                <a:latin typeface="AR P丸ゴシック体M" panose="020B0600010101010101" pitchFamily="50" charset="-128"/>
                <a:ea typeface="AR P丸ゴシック体M" panose="020B0600010101010101" pitchFamily="50" charset="-128"/>
              </a:rPr>
              <a:t>をつづってください！ご応募お待ちしております。</a:t>
            </a:r>
            <a:endParaRPr lang="en-US" altLang="ja-JP" sz="1200" b="1" dirty="0">
              <a:solidFill>
                <a:schemeClr val="accent5">
                  <a:lumMod val="50000"/>
                </a:schemeClr>
              </a:solidFill>
              <a:latin typeface="AR P丸ゴシック体M" panose="020B0600010101010101" pitchFamily="50" charset="-128"/>
              <a:ea typeface="AR P丸ゴシック体M" panose="020B0600010101010101" pitchFamily="50" charset="-128"/>
            </a:endParaRPr>
          </a:p>
        </p:txBody>
      </p:sp>
      <p:pic>
        <p:nvPicPr>
          <p:cNvPr id="9"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t="53598" b="24573"/>
          <a:stretch/>
        </p:blipFill>
        <p:spPr bwMode="auto">
          <a:xfrm>
            <a:off x="4510976" y="9839621"/>
            <a:ext cx="3026874" cy="735805"/>
          </a:xfrm>
          <a:prstGeom prst="rect">
            <a:avLst/>
          </a:prstGeom>
          <a:ln>
            <a:noFill/>
          </a:ln>
          <a:effectLst>
            <a:softEdge rad="112500"/>
          </a:effectLst>
          <a:extLst/>
        </p:spPr>
      </p:pic>
      <p:sp>
        <p:nvSpPr>
          <p:cNvPr id="10" name="テキスト ボックス 9"/>
          <p:cNvSpPr txBox="1"/>
          <p:nvPr/>
        </p:nvSpPr>
        <p:spPr>
          <a:xfrm>
            <a:off x="4598742" y="10172470"/>
            <a:ext cx="2743535" cy="338554"/>
          </a:xfrm>
          <a:prstGeom prst="rect">
            <a:avLst/>
          </a:prstGeom>
          <a:noFill/>
        </p:spPr>
        <p:txBody>
          <a:bodyPr wrap="square" rtlCol="0">
            <a:spAutoFit/>
          </a:bodyPr>
          <a:lstStyle/>
          <a:p>
            <a:r>
              <a:rPr lang="ja-JP" altLang="en-US" sz="800" b="1" dirty="0" smtClean="0">
                <a:latin typeface="HG丸ｺﾞｼｯｸM-PRO" panose="020F0600000000000000" pitchFamily="50" charset="-128"/>
                <a:ea typeface="HG丸ｺﾞｼｯｸM-PRO" panose="020F0600000000000000" pitchFamily="50" charset="-128"/>
              </a:rPr>
              <a:t>ホームページも</a:t>
            </a:r>
            <a:r>
              <a:rPr lang="ja-JP" altLang="en-US" sz="800" b="1" dirty="0">
                <a:latin typeface="HG丸ｺﾞｼｯｸM-PRO" panose="020F0600000000000000" pitchFamily="50" charset="-128"/>
                <a:ea typeface="HG丸ｺﾞｼｯｸM-PRO" panose="020F0600000000000000" pitchFamily="50" charset="-128"/>
              </a:rPr>
              <a:t>みてね！</a:t>
            </a:r>
            <a:endParaRPr lang="en-US" altLang="ja-JP" sz="800" b="1" dirty="0">
              <a:latin typeface="HG丸ｺﾞｼｯｸM-PRO" panose="020F0600000000000000" pitchFamily="50" charset="-128"/>
              <a:ea typeface="HG丸ｺﾞｼｯｸM-PRO" panose="020F0600000000000000" pitchFamily="50" charset="-128"/>
            </a:endParaRPr>
          </a:p>
          <a:p>
            <a:r>
              <a:rPr lang="ja-JP" altLang="en-US" sz="800" b="1" dirty="0">
                <a:latin typeface="HG丸ｺﾞｼｯｸM-PRO" panose="020F0600000000000000" pitchFamily="50" charset="-128"/>
                <a:ea typeface="HG丸ｺﾞｼｯｸM-PRO" panose="020F0600000000000000" pitchFamily="50" charset="-128"/>
              </a:rPr>
              <a:t>≪社員</a:t>
            </a:r>
            <a:r>
              <a:rPr lang="ja-JP" altLang="en-US" sz="800" b="1" dirty="0" smtClean="0">
                <a:latin typeface="HG丸ｺﾞｼｯｸM-PRO" panose="020F0600000000000000" pitchFamily="50" charset="-128"/>
                <a:ea typeface="HG丸ｺﾞｼｯｸM-PRO" panose="020F0600000000000000" pitchFamily="50" charset="-128"/>
              </a:rPr>
              <a:t>ブログ・社内情報も随時</a:t>
            </a:r>
            <a:r>
              <a:rPr kumimoji="1" lang="ja-JP" altLang="en-US" sz="800" b="1" dirty="0" smtClean="0">
                <a:latin typeface="HG丸ｺﾞｼｯｸM-PRO" panose="020F0600000000000000" pitchFamily="50" charset="-128"/>
                <a:ea typeface="HG丸ｺﾞｼｯｸM-PRO" panose="020F0600000000000000" pitchFamily="50" charset="-128"/>
              </a:rPr>
              <a:t>好評更新中♪≫</a:t>
            </a:r>
            <a:endParaRPr kumimoji="1" lang="ja-JP" altLang="en-US" sz="800" b="1" dirty="0">
              <a:latin typeface="HG丸ｺﾞｼｯｸM-PRO" panose="020F0600000000000000" pitchFamily="50" charset="-128"/>
              <a:ea typeface="HG丸ｺﾞｼｯｸM-PRO" panose="020F0600000000000000" pitchFamily="50" charset="-128"/>
            </a:endParaRPr>
          </a:p>
        </p:txBody>
      </p:sp>
      <p:sp>
        <p:nvSpPr>
          <p:cNvPr id="11" name="テキスト ボックス 10"/>
          <p:cNvSpPr txBox="1"/>
          <p:nvPr/>
        </p:nvSpPr>
        <p:spPr>
          <a:xfrm>
            <a:off x="5097705" y="9938799"/>
            <a:ext cx="914400" cy="246221"/>
          </a:xfrm>
          <a:prstGeom prst="rect">
            <a:avLst/>
          </a:prstGeom>
          <a:noFill/>
        </p:spPr>
        <p:txBody>
          <a:bodyPr wrap="square" rtlCol="0">
            <a:spAutoFit/>
          </a:bodyPr>
          <a:lstStyle/>
          <a:p>
            <a:r>
              <a:rPr lang="ja-JP" altLang="en-US" sz="1000" b="1" dirty="0">
                <a:latin typeface="HG丸ｺﾞｼｯｸM-PRO" panose="020F0600000000000000" pitchFamily="50" charset="-128"/>
                <a:ea typeface="HG丸ｺﾞｼｯｸM-PRO" panose="020F0600000000000000" pitchFamily="50" charset="-128"/>
              </a:rPr>
              <a:t>広島管財</a:t>
            </a:r>
            <a:endParaRPr kumimoji="1" lang="ja-JP" altLang="en-US" sz="1000" b="1" dirty="0">
              <a:latin typeface="HG丸ｺﾞｼｯｸM-PRO" panose="020F0600000000000000" pitchFamily="50" charset="-128"/>
              <a:ea typeface="HG丸ｺﾞｼｯｸM-PRO" panose="020F0600000000000000" pitchFamily="50" charset="-128"/>
            </a:endParaRPr>
          </a:p>
        </p:txBody>
      </p:sp>
      <p:pic>
        <p:nvPicPr>
          <p:cNvPr id="4" name="図 3"/>
          <p:cNvPicPr>
            <a:picLocks noChangeAspect="1"/>
          </p:cNvPicPr>
          <p:nvPr/>
        </p:nvPicPr>
        <p:blipFill rotWithShape="1">
          <a:blip r:embed="rId3" cstate="print">
            <a:extLst>
              <a:ext uri="{28A0092B-C50C-407E-A947-70E740481C1C}">
                <a14:useLocalDpi xmlns:a14="http://schemas.microsoft.com/office/drawing/2010/main" val="0"/>
              </a:ext>
            </a:extLst>
          </a:blip>
          <a:srcRect l="26670" t="-154" r="17486" b="154"/>
          <a:stretch/>
        </p:blipFill>
        <p:spPr>
          <a:xfrm rot="5400000">
            <a:off x="3078940" y="9069364"/>
            <a:ext cx="1235087" cy="1209994"/>
          </a:xfrm>
          <a:prstGeom prst="rect">
            <a:avLst/>
          </a:prstGeom>
        </p:spPr>
      </p:pic>
      <p:sp>
        <p:nvSpPr>
          <p:cNvPr id="15" name="テキスト ボックス 14"/>
          <p:cNvSpPr txBox="1"/>
          <p:nvPr/>
        </p:nvSpPr>
        <p:spPr>
          <a:xfrm>
            <a:off x="438846" y="2685313"/>
            <a:ext cx="6951717" cy="3663439"/>
          </a:xfrm>
          <a:prstGeom prst="rect">
            <a:avLst/>
          </a:prstGeom>
          <a:solidFill>
            <a:schemeClr val="bg1">
              <a:alpha val="70000"/>
            </a:schemeClr>
          </a:solidFill>
        </p:spPr>
        <p:txBody>
          <a:bodyPr wrap="square" rtlCol="0">
            <a:spAutoFit/>
          </a:bodyPr>
          <a:lstStyle/>
          <a:p>
            <a:r>
              <a:rPr kumimoji="1" lang="ja-JP" altLang="en-US" b="1" dirty="0" smtClean="0">
                <a:solidFill>
                  <a:srgbClr val="C00000"/>
                </a:solidFill>
                <a:latin typeface="ふい字" panose="02000609000000000000" pitchFamily="1" charset="-128"/>
                <a:ea typeface="ふい字" panose="02000609000000000000" pitchFamily="1" charset="-128"/>
              </a:rPr>
              <a:t>新入社員は今</a:t>
            </a:r>
            <a:r>
              <a:rPr lang="ja-JP" altLang="en-US" b="1" dirty="0" smtClean="0">
                <a:solidFill>
                  <a:srgbClr val="C00000"/>
                </a:solidFill>
                <a:latin typeface="ふい字" panose="02000609000000000000" pitchFamily="1" charset="-128"/>
                <a:ea typeface="ふい字" panose="02000609000000000000" pitchFamily="1" charset="-128"/>
              </a:rPr>
              <a:t>。</a:t>
            </a:r>
            <a:r>
              <a:rPr lang="ja-JP" altLang="en-US" sz="1400" b="1" dirty="0" smtClean="0">
                <a:solidFill>
                  <a:srgbClr val="C00000"/>
                </a:solidFill>
                <a:latin typeface="ふい字" panose="02000609000000000000" pitchFamily="1" charset="-128"/>
                <a:ea typeface="ふい字" panose="02000609000000000000" pitchFamily="1" charset="-128"/>
              </a:rPr>
              <a:t>～</a:t>
            </a:r>
            <a:r>
              <a:rPr kumimoji="1" lang="ja-JP" altLang="en-US" sz="1400" b="1" dirty="0" smtClean="0">
                <a:solidFill>
                  <a:srgbClr val="C00000"/>
                </a:solidFill>
                <a:latin typeface="ふい字" panose="02000609000000000000" pitchFamily="1" charset="-128"/>
                <a:ea typeface="ふい字" panose="02000609000000000000" pitchFamily="1" charset="-128"/>
              </a:rPr>
              <a:t>入社から半年が経ちました！～</a:t>
            </a:r>
            <a:endParaRPr kumimoji="1" lang="en-US" altLang="ja-JP" sz="1400" b="1" dirty="0" smtClean="0">
              <a:solidFill>
                <a:srgbClr val="C00000"/>
              </a:solidFill>
              <a:latin typeface="ふい字" panose="02000609000000000000" pitchFamily="1" charset="-128"/>
              <a:ea typeface="ふい字" panose="02000609000000000000" pitchFamily="1" charset="-128"/>
            </a:endParaRPr>
          </a:p>
          <a:p>
            <a:endParaRPr lang="en-US" altLang="ja-JP" sz="800" b="1" dirty="0" smtClean="0">
              <a:solidFill>
                <a:srgbClr val="C00000"/>
              </a:solidFill>
              <a:latin typeface="ふい字" panose="02000609000000000000" pitchFamily="1" charset="-128"/>
              <a:ea typeface="ふい字" panose="02000609000000000000" pitchFamily="1" charset="-128"/>
            </a:endParaRPr>
          </a:p>
          <a:p>
            <a:r>
              <a:rPr lang="ja-JP" altLang="ja-JP" sz="1200" b="1" dirty="0" smtClean="0">
                <a:solidFill>
                  <a:srgbClr val="C00000"/>
                </a:solidFill>
                <a:latin typeface="ふい字" panose="02000609000000000000" pitchFamily="1" charset="-128"/>
                <a:ea typeface="ふい字" panose="02000609000000000000" pitchFamily="1" charset="-128"/>
              </a:rPr>
              <a:t>管理部</a:t>
            </a:r>
            <a:r>
              <a:rPr lang="ja-JP" altLang="ja-JP" sz="1200" b="1" dirty="0">
                <a:solidFill>
                  <a:srgbClr val="C00000"/>
                </a:solidFill>
                <a:latin typeface="ふい字" panose="02000609000000000000" pitchFamily="1" charset="-128"/>
                <a:ea typeface="ふい字" panose="02000609000000000000" pitchFamily="1" charset="-128"/>
              </a:rPr>
              <a:t>総務課の髙松です</a:t>
            </a:r>
            <a:r>
              <a:rPr lang="ja-JP" altLang="ja-JP" sz="1200" b="1" dirty="0" smtClean="0">
                <a:solidFill>
                  <a:srgbClr val="C00000"/>
                </a:solidFill>
                <a:latin typeface="ふい字" panose="02000609000000000000" pitchFamily="1" charset="-128"/>
                <a:ea typeface="ふい字" panose="02000609000000000000" pitchFamily="1" charset="-128"/>
              </a:rPr>
              <a:t>。</a:t>
            </a:r>
            <a:r>
              <a:rPr lang="ja-JP" altLang="en-US" sz="1200" b="1" dirty="0" smtClean="0">
                <a:solidFill>
                  <a:srgbClr val="C00000"/>
                </a:solidFill>
                <a:latin typeface="ふい字" panose="02000609000000000000" pitchFamily="1" charset="-128"/>
                <a:ea typeface="ふい字" panose="02000609000000000000" pitchFamily="1" charset="-128"/>
              </a:rPr>
              <a:t>入社</a:t>
            </a:r>
            <a:r>
              <a:rPr lang="ja-JP" altLang="ja-JP" sz="1200" b="1" dirty="0" smtClean="0">
                <a:solidFill>
                  <a:srgbClr val="C00000"/>
                </a:solidFill>
                <a:latin typeface="ふい字" panose="02000609000000000000" pitchFamily="1" charset="-128"/>
                <a:ea typeface="ふい字" panose="02000609000000000000" pitchFamily="1" charset="-128"/>
              </a:rPr>
              <a:t>して</a:t>
            </a:r>
            <a:r>
              <a:rPr lang="ja-JP" altLang="ja-JP" sz="1200" b="1" dirty="0">
                <a:solidFill>
                  <a:srgbClr val="C00000"/>
                </a:solidFill>
                <a:latin typeface="ふい字" panose="02000609000000000000" pitchFamily="1" charset="-128"/>
                <a:ea typeface="ふい字" panose="02000609000000000000" pitchFamily="1" charset="-128"/>
              </a:rPr>
              <a:t>半年が経ち、ようやくひと月当たりのスケジュールを把握することができるようになりました。はじめの頃は緊張してなかなか挑戦できなかった来客応対・電話対応などのお客様に関わる仕事や給与計算・入金入力などの金銭が絡む仕事も、今では積極的に取り組めるようになったのではないかと感じます。</a:t>
            </a:r>
          </a:p>
          <a:p>
            <a:r>
              <a:rPr lang="ja-JP" altLang="ja-JP" sz="1200" b="1" dirty="0">
                <a:solidFill>
                  <a:srgbClr val="C00000"/>
                </a:solidFill>
                <a:latin typeface="ふい字" panose="02000609000000000000" pitchFamily="1" charset="-128"/>
                <a:ea typeface="ふい字" panose="02000609000000000000" pitchFamily="1" charset="-128"/>
              </a:rPr>
              <a:t>これから総務課に勤めるにあたっての目標は「気配りのできる人材になる」ことです。</a:t>
            </a:r>
          </a:p>
          <a:p>
            <a:r>
              <a:rPr lang="ja-JP" altLang="ja-JP" sz="1200" b="1" dirty="0">
                <a:solidFill>
                  <a:srgbClr val="C00000"/>
                </a:solidFill>
                <a:latin typeface="ふい字" panose="02000609000000000000" pitchFamily="1" charset="-128"/>
                <a:ea typeface="ふい字" panose="02000609000000000000" pitchFamily="1" charset="-128"/>
              </a:rPr>
              <a:t>総務課で過ごしていると、「気配り」の重要性を痛感させられます。今まで仕事を覚えることで精一杯で周囲を見渡す余裕が無かったので、その点を反省しつつ成長を重ねていければと思います</a:t>
            </a:r>
            <a:r>
              <a:rPr lang="ja-JP" altLang="ja-JP" sz="1200" b="1" dirty="0" smtClean="0">
                <a:solidFill>
                  <a:srgbClr val="C00000"/>
                </a:solidFill>
                <a:latin typeface="ふい字" panose="02000609000000000000" pitchFamily="1" charset="-128"/>
                <a:ea typeface="ふい字" panose="02000609000000000000" pitchFamily="1" charset="-128"/>
              </a:rPr>
              <a:t>。</a:t>
            </a:r>
            <a:endParaRPr lang="en-US" altLang="ja-JP" sz="1200" b="1" dirty="0" smtClean="0">
              <a:solidFill>
                <a:srgbClr val="C00000"/>
              </a:solidFill>
              <a:latin typeface="ふい字" panose="02000609000000000000" pitchFamily="1" charset="-128"/>
              <a:ea typeface="ふい字" panose="02000609000000000000" pitchFamily="1" charset="-128"/>
            </a:endParaRPr>
          </a:p>
          <a:p>
            <a:endParaRPr lang="en-US" altLang="ja-JP" sz="1200" b="1" dirty="0">
              <a:solidFill>
                <a:srgbClr val="C00000"/>
              </a:solidFill>
              <a:latin typeface="ふい字" panose="02000609000000000000" pitchFamily="1" charset="-128"/>
              <a:ea typeface="ふい字" panose="02000609000000000000" pitchFamily="1" charset="-128"/>
            </a:endParaRPr>
          </a:p>
          <a:p>
            <a:r>
              <a:rPr lang="ja-JP" altLang="en-US" sz="1200" b="1" dirty="0">
                <a:solidFill>
                  <a:srgbClr val="C00000"/>
                </a:solidFill>
                <a:latin typeface="ふい字" panose="02000609000000000000" pitchFamily="1" charset="-128"/>
                <a:ea typeface="ふい字" panose="02000609000000000000" pitchFamily="1" charset="-128"/>
              </a:rPr>
              <a:t>統括課の向田です。この半年間で、</a:t>
            </a:r>
            <a:r>
              <a:rPr lang="en-US" altLang="ja-JP" sz="1200" b="1" dirty="0">
                <a:solidFill>
                  <a:srgbClr val="C00000"/>
                </a:solidFill>
                <a:latin typeface="ふい字" panose="02000609000000000000" pitchFamily="1" charset="-128"/>
                <a:ea typeface="ふい字" panose="02000609000000000000" pitchFamily="1" charset="-128"/>
              </a:rPr>
              <a:t>『</a:t>
            </a:r>
            <a:r>
              <a:rPr lang="ja-JP" altLang="ja-JP" sz="1200" b="1" dirty="0">
                <a:solidFill>
                  <a:srgbClr val="C00000"/>
                </a:solidFill>
                <a:latin typeface="ふい字" panose="02000609000000000000" pitchFamily="1" charset="-128"/>
                <a:ea typeface="ふい字" panose="02000609000000000000" pitchFamily="1" charset="-128"/>
              </a:rPr>
              <a:t>学んだこと</a:t>
            </a:r>
            <a:r>
              <a:rPr lang="en-US" altLang="ja-JP" sz="1200" b="1" dirty="0">
                <a:solidFill>
                  <a:srgbClr val="C00000"/>
                </a:solidFill>
                <a:latin typeface="ふい字" panose="02000609000000000000" pitchFamily="1" charset="-128"/>
                <a:ea typeface="ふい字" panose="02000609000000000000" pitchFamily="1" charset="-128"/>
              </a:rPr>
              <a:t>』</a:t>
            </a:r>
            <a:r>
              <a:rPr lang="ja-JP" altLang="ja-JP" sz="1200" b="1" dirty="0">
                <a:solidFill>
                  <a:srgbClr val="C00000"/>
                </a:solidFill>
                <a:latin typeface="ふい字" panose="02000609000000000000" pitchFamily="1" charset="-128"/>
                <a:ea typeface="ふい字" panose="02000609000000000000" pitchFamily="1" charset="-128"/>
              </a:rPr>
              <a:t>周りを見る・知ることです。作業する場所はどのような状態かを判断することを学びました。また、体験・経験を通じて様々な業務の方法・やり方等を学んでおります。</a:t>
            </a:r>
            <a:r>
              <a:rPr lang="en-US" altLang="ja-JP" sz="1200" b="1" dirty="0">
                <a:solidFill>
                  <a:srgbClr val="C00000"/>
                </a:solidFill>
                <a:latin typeface="ふい字" panose="02000609000000000000" pitchFamily="1" charset="-128"/>
                <a:ea typeface="ふい字" panose="02000609000000000000" pitchFamily="1" charset="-128"/>
              </a:rPr>
              <a:t>『</a:t>
            </a:r>
            <a:r>
              <a:rPr lang="ja-JP" altLang="ja-JP" sz="1200" b="1" dirty="0">
                <a:solidFill>
                  <a:srgbClr val="C00000"/>
                </a:solidFill>
                <a:latin typeface="ふい字" panose="02000609000000000000" pitchFamily="1" charset="-128"/>
                <a:ea typeface="ふい字" panose="02000609000000000000" pitchFamily="1" charset="-128"/>
              </a:rPr>
              <a:t>成長したこと</a:t>
            </a:r>
            <a:r>
              <a:rPr lang="en-US" altLang="ja-JP" sz="1200" b="1" dirty="0">
                <a:solidFill>
                  <a:srgbClr val="C00000"/>
                </a:solidFill>
                <a:latin typeface="ふい字" panose="02000609000000000000" pitchFamily="1" charset="-128"/>
                <a:ea typeface="ふい字" panose="02000609000000000000" pitchFamily="1" charset="-128"/>
              </a:rPr>
              <a:t>』</a:t>
            </a:r>
            <a:r>
              <a:rPr lang="ja-JP" altLang="ja-JP" sz="1200" b="1" dirty="0">
                <a:solidFill>
                  <a:srgbClr val="C00000"/>
                </a:solidFill>
                <a:latin typeface="ふい字" panose="02000609000000000000" pitchFamily="1" charset="-128"/>
                <a:ea typeface="ふい字" panose="02000609000000000000" pitchFamily="1" charset="-128"/>
              </a:rPr>
              <a:t>その場の状況に応じた行動が、以前より出来るようになったと思います。また</a:t>
            </a:r>
            <a:r>
              <a:rPr lang="ja-JP" altLang="en-US" sz="1200" b="1" dirty="0">
                <a:solidFill>
                  <a:srgbClr val="C00000"/>
                </a:solidFill>
                <a:latin typeface="ふい字" panose="02000609000000000000" pitchFamily="1" charset="-128"/>
                <a:ea typeface="ふい字" panose="02000609000000000000" pitchFamily="1" charset="-128"/>
              </a:rPr>
              <a:t>ひとつ</a:t>
            </a:r>
            <a:r>
              <a:rPr lang="ja-JP" altLang="ja-JP" sz="1200" b="1" dirty="0">
                <a:solidFill>
                  <a:srgbClr val="C00000"/>
                </a:solidFill>
                <a:latin typeface="ふい字" panose="02000609000000000000" pitchFamily="1" charset="-128"/>
                <a:ea typeface="ふい字" panose="02000609000000000000" pitchFamily="1" charset="-128"/>
              </a:rPr>
              <a:t>作業をする時に、</a:t>
            </a:r>
            <a:r>
              <a:rPr lang="ja-JP" altLang="en-US" sz="1200" b="1" dirty="0">
                <a:solidFill>
                  <a:srgbClr val="C00000"/>
                </a:solidFill>
                <a:latin typeface="ふい字" panose="02000609000000000000" pitchFamily="1" charset="-128"/>
                <a:ea typeface="ふい字" panose="02000609000000000000" pitchFamily="1" charset="-128"/>
              </a:rPr>
              <a:t>意味</a:t>
            </a:r>
            <a:r>
              <a:rPr lang="ja-JP" altLang="ja-JP" sz="1200" b="1" dirty="0">
                <a:solidFill>
                  <a:srgbClr val="C00000"/>
                </a:solidFill>
                <a:latin typeface="ふい字" panose="02000609000000000000" pitchFamily="1" charset="-128"/>
                <a:ea typeface="ふい字" panose="02000609000000000000" pitchFamily="1" charset="-128"/>
              </a:rPr>
              <a:t>を考えて行動するようになりました。理解することが大切な場面が多いため、まだまだ心がけていきます。「ありがとう」と言って貰える瞬間がとても嬉し</a:t>
            </a:r>
            <a:r>
              <a:rPr lang="ja-JP" altLang="en-US" sz="1200" b="1" dirty="0">
                <a:solidFill>
                  <a:srgbClr val="C00000"/>
                </a:solidFill>
                <a:latin typeface="ふい字" panose="02000609000000000000" pitchFamily="1" charset="-128"/>
                <a:ea typeface="ふい字" panose="02000609000000000000" pitchFamily="1" charset="-128"/>
              </a:rPr>
              <a:t>く</a:t>
            </a:r>
            <a:r>
              <a:rPr lang="ja-JP" altLang="ja-JP" sz="1200" b="1" dirty="0">
                <a:solidFill>
                  <a:srgbClr val="C00000"/>
                </a:solidFill>
                <a:latin typeface="ふい字" panose="02000609000000000000" pitchFamily="1" charset="-128"/>
                <a:ea typeface="ふい字" panose="02000609000000000000" pitchFamily="1" charset="-128"/>
              </a:rPr>
              <a:t>やりがいを感じます。</a:t>
            </a:r>
            <a:r>
              <a:rPr lang="en-US" altLang="ja-JP" sz="1200" b="1" dirty="0">
                <a:solidFill>
                  <a:srgbClr val="C00000"/>
                </a:solidFill>
                <a:latin typeface="ふい字" panose="02000609000000000000" pitchFamily="1" charset="-128"/>
                <a:ea typeface="ふい字" panose="02000609000000000000" pitchFamily="1" charset="-128"/>
              </a:rPr>
              <a:t>『</a:t>
            </a:r>
            <a:r>
              <a:rPr lang="ja-JP" altLang="ja-JP" sz="1200" b="1" dirty="0">
                <a:solidFill>
                  <a:srgbClr val="C00000"/>
                </a:solidFill>
                <a:latin typeface="ふい字" panose="02000609000000000000" pitchFamily="1" charset="-128"/>
                <a:ea typeface="ふい字" panose="02000609000000000000" pitchFamily="1" charset="-128"/>
              </a:rPr>
              <a:t>課題</a:t>
            </a:r>
            <a:r>
              <a:rPr lang="ja-JP" altLang="en-US" sz="1200" b="1" dirty="0">
                <a:solidFill>
                  <a:srgbClr val="C00000"/>
                </a:solidFill>
                <a:latin typeface="ふい字" panose="02000609000000000000" pitchFamily="1" charset="-128"/>
                <a:ea typeface="ふい字" panose="02000609000000000000" pitchFamily="1" charset="-128"/>
              </a:rPr>
              <a:t>・</a:t>
            </a:r>
            <a:r>
              <a:rPr lang="ja-JP" altLang="ja-JP" sz="1200" b="1" dirty="0">
                <a:solidFill>
                  <a:srgbClr val="C00000"/>
                </a:solidFill>
                <a:latin typeface="ふい字" panose="02000609000000000000" pitchFamily="1" charset="-128"/>
                <a:ea typeface="ふい字" panose="02000609000000000000" pitchFamily="1" charset="-128"/>
              </a:rPr>
              <a:t>目標</a:t>
            </a:r>
            <a:r>
              <a:rPr lang="en-US" altLang="ja-JP" sz="1200" b="1" dirty="0">
                <a:solidFill>
                  <a:srgbClr val="C00000"/>
                </a:solidFill>
                <a:latin typeface="ふい字" panose="02000609000000000000" pitchFamily="1" charset="-128"/>
                <a:ea typeface="ふい字" panose="02000609000000000000" pitchFamily="1" charset="-128"/>
              </a:rPr>
              <a:t>』</a:t>
            </a:r>
            <a:r>
              <a:rPr lang="ja-JP" altLang="ja-JP" sz="1200" b="1" dirty="0">
                <a:solidFill>
                  <a:srgbClr val="C00000"/>
                </a:solidFill>
                <a:latin typeface="ふい字" panose="02000609000000000000" pitchFamily="1" charset="-128"/>
                <a:ea typeface="ふい字" panose="02000609000000000000" pitchFamily="1" charset="-128"/>
              </a:rPr>
              <a:t>一人前になること（具体的には担当現場を持つことなど）です。定期作業を率先して出来るようになり、ポリッシャーなど専門的な道具を使いたいです</a:t>
            </a:r>
            <a:r>
              <a:rPr lang="ja-JP" altLang="en-US" sz="1200" b="1" dirty="0">
                <a:solidFill>
                  <a:srgbClr val="C00000"/>
                </a:solidFill>
                <a:latin typeface="ふい字" panose="02000609000000000000" pitchFamily="1" charset="-128"/>
                <a:ea typeface="ふい字" panose="02000609000000000000" pitchFamily="1" charset="-128"/>
              </a:rPr>
              <a:t>。</a:t>
            </a:r>
            <a:r>
              <a:rPr lang="ja-JP" altLang="ja-JP" sz="1200" b="1" dirty="0">
                <a:solidFill>
                  <a:srgbClr val="C00000"/>
                </a:solidFill>
                <a:latin typeface="ふい字" panose="02000609000000000000" pitchFamily="1" charset="-128"/>
                <a:ea typeface="ふい字" panose="02000609000000000000" pitchFamily="1" charset="-128"/>
              </a:rPr>
              <a:t>資格を取って、技術能力と管理能力を</a:t>
            </a:r>
            <a:r>
              <a:rPr lang="ja-JP" altLang="en-US" sz="1200" b="1" dirty="0">
                <a:solidFill>
                  <a:srgbClr val="C00000"/>
                </a:solidFill>
                <a:latin typeface="ふい字" panose="02000609000000000000" pitchFamily="1" charset="-128"/>
                <a:ea typeface="ふい字" panose="02000609000000000000" pitchFamily="1" charset="-128"/>
              </a:rPr>
              <a:t>兼ね備えること、</a:t>
            </a:r>
            <a:r>
              <a:rPr lang="ja-JP" altLang="ja-JP" sz="1200" b="1" dirty="0">
                <a:solidFill>
                  <a:srgbClr val="C00000"/>
                </a:solidFill>
                <a:latin typeface="ふい字" panose="02000609000000000000" pitchFamily="1" charset="-128"/>
                <a:ea typeface="ふい字" panose="02000609000000000000" pitchFamily="1" charset="-128"/>
              </a:rPr>
              <a:t>まだまだやっていくことが多々あります</a:t>
            </a:r>
            <a:r>
              <a:rPr lang="ja-JP" altLang="ja-JP" sz="1200" b="1" dirty="0" smtClean="0">
                <a:solidFill>
                  <a:srgbClr val="C00000"/>
                </a:solidFill>
                <a:latin typeface="ふい字" panose="02000609000000000000" pitchFamily="1" charset="-128"/>
                <a:ea typeface="ふい字" panose="02000609000000000000" pitchFamily="1" charset="-128"/>
              </a:rPr>
              <a:t>。</a:t>
            </a:r>
            <a:endParaRPr lang="en-US" altLang="ja-JP" sz="1200" b="1" dirty="0">
              <a:solidFill>
                <a:srgbClr val="C00000"/>
              </a:solidFill>
              <a:latin typeface="ふい字" panose="02000609000000000000" pitchFamily="1" charset="-128"/>
              <a:ea typeface="ふい字" panose="02000609000000000000" pitchFamily="1" charset="-128"/>
            </a:endParaRPr>
          </a:p>
        </p:txBody>
      </p:sp>
      <p:sp>
        <p:nvSpPr>
          <p:cNvPr id="19" name="テキスト ボックス 18"/>
          <p:cNvSpPr txBox="1"/>
          <p:nvPr/>
        </p:nvSpPr>
        <p:spPr>
          <a:xfrm>
            <a:off x="438847" y="352117"/>
            <a:ext cx="6951717" cy="2246769"/>
          </a:xfrm>
          <a:prstGeom prst="rect">
            <a:avLst/>
          </a:prstGeom>
          <a:solidFill>
            <a:schemeClr val="bg1">
              <a:alpha val="70000"/>
            </a:schemeClr>
          </a:solidFill>
        </p:spPr>
        <p:txBody>
          <a:bodyPr wrap="square" rtlCol="0">
            <a:spAutoFit/>
          </a:bodyPr>
          <a:lstStyle/>
          <a:p>
            <a:r>
              <a:rPr lang="ja-JP" altLang="en-US" sz="2000" b="1" dirty="0" smtClean="0">
                <a:solidFill>
                  <a:schemeClr val="accent5">
                    <a:lumMod val="50000"/>
                  </a:schemeClr>
                </a:solidFill>
                <a:latin typeface="CRＣ＆Ｇブーケ" panose="02000600000000000000" pitchFamily="2" charset="-128"/>
                <a:ea typeface="CRＣ＆Ｇブーケ" panose="02000600000000000000" pitchFamily="2" charset="-128"/>
              </a:rPr>
              <a:t>ありがとう</a:t>
            </a:r>
            <a:r>
              <a:rPr lang="ja-JP" altLang="en-US" sz="2000" b="1" dirty="0" err="1" smtClean="0">
                <a:solidFill>
                  <a:schemeClr val="accent5">
                    <a:lumMod val="50000"/>
                  </a:schemeClr>
                </a:solidFill>
                <a:latin typeface="CRＣ＆Ｇブーケ" panose="02000600000000000000" pitchFamily="2" charset="-128"/>
                <a:ea typeface="CRＣ＆Ｇブーケ" panose="02000600000000000000" pitchFamily="2" charset="-128"/>
              </a:rPr>
              <a:t>が</a:t>
            </a:r>
            <a:r>
              <a:rPr lang="ja-JP" altLang="en-US" sz="2000" b="1" dirty="0" smtClean="0">
                <a:solidFill>
                  <a:schemeClr val="accent5">
                    <a:lumMod val="50000"/>
                  </a:schemeClr>
                </a:solidFill>
                <a:latin typeface="CRＣ＆Ｇブーケ" panose="02000600000000000000" pitchFamily="2" charset="-128"/>
                <a:ea typeface="CRＣ＆Ｇブーケ" panose="02000600000000000000" pitchFamily="2" charset="-128"/>
              </a:rPr>
              <a:t>いっぱい</a:t>
            </a:r>
            <a:r>
              <a:rPr lang="ja-JP" altLang="ja-JP" sz="1400" dirty="0">
                <a:solidFill>
                  <a:schemeClr val="accent5">
                    <a:lumMod val="50000"/>
                  </a:schemeClr>
                </a:solidFill>
                <a:latin typeface="CRＣ＆Ｇブーケ" panose="02000600000000000000" pitchFamily="2" charset="-128"/>
                <a:ea typeface="CRＣ＆Ｇブーケ" panose="02000600000000000000" pitchFamily="2" charset="-128"/>
              </a:rPr>
              <a:t>～山本整形外科病院より～</a:t>
            </a:r>
          </a:p>
          <a:p>
            <a:endParaRPr lang="en-US" altLang="ja-JP" sz="1200" b="1" dirty="0">
              <a:solidFill>
                <a:schemeClr val="accent5">
                  <a:lumMod val="50000"/>
                </a:schemeClr>
              </a:solidFill>
              <a:latin typeface="CRＣ＆Ｇブーケ" panose="02000600000000000000" pitchFamily="2" charset="-128"/>
              <a:ea typeface="CRＣ＆Ｇブーケ" panose="02000600000000000000" pitchFamily="2" charset="-128"/>
            </a:endParaRPr>
          </a:p>
          <a:p>
            <a:r>
              <a:rPr lang="ja-JP" altLang="ja-JP" sz="1200" dirty="0" smtClean="0">
                <a:solidFill>
                  <a:schemeClr val="accent5">
                    <a:lumMod val="50000"/>
                  </a:schemeClr>
                </a:solidFill>
                <a:latin typeface="CRＣ＆Ｇブーケ" panose="02000600000000000000" pitchFamily="2" charset="-128"/>
                <a:ea typeface="CRＣ＆Ｇブーケ" panose="02000600000000000000" pitchFamily="2" charset="-128"/>
              </a:rPr>
              <a:t>病室</a:t>
            </a:r>
            <a:r>
              <a:rPr lang="ja-JP" altLang="ja-JP" sz="1200" dirty="0">
                <a:solidFill>
                  <a:schemeClr val="accent5">
                    <a:lumMod val="50000"/>
                  </a:schemeClr>
                </a:solidFill>
                <a:latin typeface="CRＣ＆Ｇブーケ" panose="02000600000000000000" pitchFamily="2" charset="-128"/>
                <a:ea typeface="CRＣ＆Ｇブーケ" panose="02000600000000000000" pitchFamily="2" charset="-128"/>
              </a:rPr>
              <a:t>の清掃をしていた時のこと</a:t>
            </a:r>
            <a:r>
              <a:rPr lang="ja-JP" altLang="ja-JP" sz="1200" dirty="0" smtClean="0">
                <a:solidFill>
                  <a:schemeClr val="accent5">
                    <a:lumMod val="50000"/>
                  </a:schemeClr>
                </a:solidFill>
                <a:latin typeface="CRＣ＆Ｇブーケ" panose="02000600000000000000" pitchFamily="2" charset="-128"/>
                <a:ea typeface="CRＣ＆Ｇブーケ" panose="02000600000000000000" pitchFamily="2" charset="-128"/>
              </a:rPr>
              <a:t>。</a:t>
            </a:r>
            <a:endParaRPr lang="en-US" altLang="ja-JP" sz="1200" dirty="0" smtClean="0">
              <a:solidFill>
                <a:schemeClr val="accent5">
                  <a:lumMod val="50000"/>
                </a:schemeClr>
              </a:solidFill>
              <a:latin typeface="CRＣ＆Ｇブーケ" panose="02000600000000000000" pitchFamily="2" charset="-128"/>
              <a:ea typeface="CRＣ＆Ｇブーケ" panose="02000600000000000000" pitchFamily="2" charset="-128"/>
            </a:endParaRPr>
          </a:p>
          <a:p>
            <a:r>
              <a:rPr lang="ja-JP" altLang="en-US" sz="1200" dirty="0" smtClean="0">
                <a:solidFill>
                  <a:schemeClr val="accent5">
                    <a:lumMod val="50000"/>
                  </a:schemeClr>
                </a:solidFill>
                <a:latin typeface="CRＣ＆Ｇブーケ" panose="02000600000000000000" pitchFamily="2" charset="-128"/>
                <a:ea typeface="CRＣ＆Ｇブーケ" panose="02000600000000000000" pitchFamily="2" charset="-128"/>
              </a:rPr>
              <a:t>「</a:t>
            </a:r>
            <a:r>
              <a:rPr lang="ja-JP" altLang="ja-JP" sz="1200" dirty="0" smtClean="0">
                <a:solidFill>
                  <a:schemeClr val="accent5">
                    <a:lumMod val="50000"/>
                  </a:schemeClr>
                </a:solidFill>
                <a:latin typeface="CRＣ＆Ｇブーケ" panose="02000600000000000000" pitchFamily="2" charset="-128"/>
                <a:ea typeface="CRＣ＆Ｇブーケ" panose="02000600000000000000" pitchFamily="2" charset="-128"/>
              </a:rPr>
              <a:t>その</a:t>
            </a:r>
            <a:r>
              <a:rPr lang="ja-JP" altLang="ja-JP" sz="1200" dirty="0">
                <a:solidFill>
                  <a:schemeClr val="accent5">
                    <a:lumMod val="50000"/>
                  </a:schemeClr>
                </a:solidFill>
                <a:latin typeface="CRＣ＆Ｇブーケ" panose="02000600000000000000" pitchFamily="2" charset="-128"/>
                <a:ea typeface="CRＣ＆Ｇブーケ" panose="02000600000000000000" pitchFamily="2" charset="-128"/>
              </a:rPr>
              <a:t>左袖に何て書いてあるの</a:t>
            </a:r>
            <a:r>
              <a:rPr lang="ja-JP" altLang="ja-JP" sz="1200" dirty="0" smtClean="0">
                <a:solidFill>
                  <a:schemeClr val="accent5">
                    <a:lumMod val="50000"/>
                  </a:schemeClr>
                </a:solidFill>
                <a:latin typeface="CRＣ＆Ｇブーケ" panose="02000600000000000000" pitchFamily="2" charset="-128"/>
                <a:ea typeface="CRＣ＆Ｇブーケ" panose="02000600000000000000" pitchFamily="2" charset="-128"/>
              </a:rPr>
              <a:t>？</a:t>
            </a:r>
            <a:r>
              <a:rPr lang="ja-JP" altLang="en-US" sz="1200" dirty="0" smtClean="0">
                <a:solidFill>
                  <a:schemeClr val="accent5">
                    <a:lumMod val="50000"/>
                  </a:schemeClr>
                </a:solidFill>
                <a:latin typeface="CRＣ＆Ｇブーケ" panose="02000600000000000000" pitchFamily="2" charset="-128"/>
                <a:ea typeface="CRＣ＆Ｇブーケ" panose="02000600000000000000" pitchFamily="2" charset="-128"/>
              </a:rPr>
              <a:t>？</a:t>
            </a:r>
            <a:r>
              <a:rPr lang="ja-JP" altLang="ja-JP" sz="1200" dirty="0" smtClean="0">
                <a:solidFill>
                  <a:schemeClr val="accent5">
                    <a:lumMod val="50000"/>
                  </a:schemeClr>
                </a:solidFill>
                <a:latin typeface="CRＣ＆Ｇブーケ" panose="02000600000000000000" pitchFamily="2" charset="-128"/>
                <a:ea typeface="CRＣ＆Ｇブーケ" panose="02000600000000000000" pitchFamily="2" charset="-128"/>
              </a:rPr>
              <a:t>ありがとう</a:t>
            </a:r>
            <a:r>
              <a:rPr lang="ja-JP" altLang="ja-JP" sz="1200" dirty="0">
                <a:solidFill>
                  <a:schemeClr val="accent5">
                    <a:lumMod val="50000"/>
                  </a:schemeClr>
                </a:solidFill>
                <a:latin typeface="CRＣ＆Ｇブーケ" panose="02000600000000000000" pitchFamily="2" charset="-128"/>
                <a:ea typeface="CRＣ＆Ｇブーケ" panose="02000600000000000000" pitchFamily="2" charset="-128"/>
              </a:rPr>
              <a:t>…が</a:t>
            </a:r>
            <a:r>
              <a:rPr lang="ja-JP" altLang="ja-JP" sz="1200" dirty="0" smtClean="0">
                <a:solidFill>
                  <a:schemeClr val="accent5">
                    <a:lumMod val="50000"/>
                  </a:schemeClr>
                </a:solidFill>
                <a:latin typeface="CRＣ＆Ｇブーケ" panose="02000600000000000000" pitchFamily="2" charset="-128"/>
                <a:ea typeface="CRＣ＆Ｇブーケ" panose="02000600000000000000" pitchFamily="2" charset="-128"/>
              </a:rPr>
              <a:t>…</a:t>
            </a:r>
            <a:r>
              <a:rPr lang="ja-JP" altLang="en-US" sz="1200" dirty="0">
                <a:solidFill>
                  <a:schemeClr val="accent5">
                    <a:lumMod val="50000"/>
                  </a:schemeClr>
                </a:solidFill>
                <a:latin typeface="CRＣ＆Ｇブーケ" panose="02000600000000000000" pitchFamily="2" charset="-128"/>
                <a:ea typeface="CRＣ＆Ｇブーケ" panose="02000600000000000000" pitchFamily="2" charset="-128"/>
              </a:rPr>
              <a:t>？</a:t>
            </a:r>
            <a:r>
              <a:rPr lang="ja-JP" altLang="ja-JP" sz="1200" dirty="0" smtClean="0">
                <a:solidFill>
                  <a:schemeClr val="accent5">
                    <a:lumMod val="50000"/>
                  </a:schemeClr>
                </a:solidFill>
                <a:latin typeface="CRＣ＆Ｇブーケ" panose="02000600000000000000" pitchFamily="2" charset="-128"/>
                <a:ea typeface="CRＣ＆Ｇブーケ" panose="02000600000000000000" pitchFamily="2" charset="-128"/>
              </a:rPr>
              <a:t>」</a:t>
            </a:r>
            <a:r>
              <a:rPr lang="ja-JP" altLang="ja-JP" sz="1200" dirty="0">
                <a:solidFill>
                  <a:schemeClr val="accent5">
                    <a:lumMod val="50000"/>
                  </a:schemeClr>
                </a:solidFill>
                <a:latin typeface="CRＣ＆Ｇブーケ" panose="02000600000000000000" pitchFamily="2" charset="-128"/>
                <a:ea typeface="CRＣ＆Ｇブーケ" panose="02000600000000000000" pitchFamily="2" charset="-128"/>
              </a:rPr>
              <a:t>女性の</a:t>
            </a:r>
            <a:r>
              <a:rPr lang="ja-JP" altLang="ja-JP" sz="1200" dirty="0" smtClean="0">
                <a:solidFill>
                  <a:schemeClr val="accent5">
                    <a:lumMod val="50000"/>
                  </a:schemeClr>
                </a:solidFill>
                <a:latin typeface="CRＣ＆Ｇブーケ" panose="02000600000000000000" pitchFamily="2" charset="-128"/>
                <a:ea typeface="CRＣ＆Ｇブーケ" panose="02000600000000000000" pitchFamily="2" charset="-128"/>
              </a:rPr>
              <a:t>入院患</a:t>
            </a:r>
            <a:endParaRPr lang="en-US" altLang="ja-JP" sz="1200" dirty="0" smtClean="0">
              <a:solidFill>
                <a:schemeClr val="accent5">
                  <a:lumMod val="50000"/>
                </a:schemeClr>
              </a:solidFill>
              <a:latin typeface="CRＣ＆Ｇブーケ" panose="02000600000000000000" pitchFamily="2" charset="-128"/>
              <a:ea typeface="CRＣ＆Ｇブーケ" panose="02000600000000000000" pitchFamily="2" charset="-128"/>
            </a:endParaRPr>
          </a:p>
          <a:p>
            <a:r>
              <a:rPr lang="ja-JP" altLang="ja-JP" sz="1200" dirty="0" smtClean="0">
                <a:solidFill>
                  <a:schemeClr val="accent5">
                    <a:lumMod val="50000"/>
                  </a:schemeClr>
                </a:solidFill>
                <a:latin typeface="CRＣ＆Ｇブーケ" panose="02000600000000000000" pitchFamily="2" charset="-128"/>
                <a:ea typeface="CRＣ＆Ｇブーケ" panose="02000600000000000000" pitchFamily="2" charset="-128"/>
              </a:rPr>
              <a:t>者様</a:t>
            </a:r>
            <a:r>
              <a:rPr lang="ja-JP" altLang="en-US" sz="1200" dirty="0">
                <a:solidFill>
                  <a:schemeClr val="accent5">
                    <a:lumMod val="50000"/>
                  </a:schemeClr>
                </a:solidFill>
                <a:latin typeface="CRＣ＆Ｇブーケ" panose="02000600000000000000" pitchFamily="2" charset="-128"/>
                <a:ea typeface="CRＣ＆Ｇブーケ" panose="02000600000000000000" pitchFamily="2" charset="-128"/>
              </a:rPr>
              <a:t>が</a:t>
            </a:r>
            <a:r>
              <a:rPr lang="ja-JP" altLang="ja-JP" sz="1200" dirty="0" smtClean="0">
                <a:solidFill>
                  <a:schemeClr val="accent5">
                    <a:lumMod val="50000"/>
                  </a:schemeClr>
                </a:solidFill>
                <a:latin typeface="CRＣ＆Ｇブーケ" panose="02000600000000000000" pitchFamily="2" charset="-128"/>
                <a:ea typeface="CRＣ＆Ｇブーケ" panose="02000600000000000000" pitchFamily="2" charset="-128"/>
              </a:rPr>
              <a:t>、</a:t>
            </a:r>
            <a:r>
              <a:rPr lang="ja-JP" altLang="en-US" sz="1200" dirty="0" smtClean="0">
                <a:solidFill>
                  <a:schemeClr val="accent5">
                    <a:lumMod val="50000"/>
                  </a:schemeClr>
                </a:solidFill>
                <a:latin typeface="CRＣ＆Ｇブーケ" panose="02000600000000000000" pitchFamily="2" charset="-128"/>
                <a:ea typeface="CRＣ＆Ｇブーケ" panose="02000600000000000000" pitchFamily="2" charset="-128"/>
              </a:rPr>
              <a:t>わたしの着ている</a:t>
            </a:r>
            <a:r>
              <a:rPr lang="ja-JP" altLang="ja-JP" sz="1200" dirty="0" smtClean="0">
                <a:solidFill>
                  <a:schemeClr val="accent5">
                    <a:lumMod val="50000"/>
                  </a:schemeClr>
                </a:solidFill>
                <a:latin typeface="CRＣ＆Ｇブーケ" panose="02000600000000000000" pitchFamily="2" charset="-128"/>
                <a:ea typeface="CRＣ＆Ｇブーケ" panose="02000600000000000000" pitchFamily="2" charset="-128"/>
              </a:rPr>
              <a:t>清掃</a:t>
            </a:r>
            <a:r>
              <a:rPr lang="ja-JP" altLang="ja-JP" sz="1200" dirty="0">
                <a:solidFill>
                  <a:schemeClr val="accent5">
                    <a:lumMod val="50000"/>
                  </a:schemeClr>
                </a:solidFill>
                <a:latin typeface="CRＣ＆Ｇブーケ" panose="02000600000000000000" pitchFamily="2" charset="-128"/>
                <a:ea typeface="CRＣ＆Ｇブーケ" panose="02000600000000000000" pitchFamily="2" charset="-128"/>
              </a:rPr>
              <a:t>ユニフォームを</a:t>
            </a:r>
            <a:r>
              <a:rPr lang="ja-JP" altLang="ja-JP" sz="1200" dirty="0" smtClean="0">
                <a:solidFill>
                  <a:schemeClr val="accent5">
                    <a:lumMod val="50000"/>
                  </a:schemeClr>
                </a:solidFill>
                <a:latin typeface="CRＣ＆Ｇブーケ" panose="02000600000000000000" pitchFamily="2" charset="-128"/>
                <a:ea typeface="CRＣ＆Ｇブーケ" panose="02000600000000000000" pitchFamily="2" charset="-128"/>
              </a:rPr>
              <a:t>見</a:t>
            </a:r>
            <a:r>
              <a:rPr lang="ja-JP" altLang="en-US" sz="1200" dirty="0">
                <a:solidFill>
                  <a:schemeClr val="accent5">
                    <a:lumMod val="50000"/>
                  </a:schemeClr>
                </a:solidFill>
                <a:latin typeface="CRＣ＆Ｇブーケ" panose="02000600000000000000" pitchFamily="2" charset="-128"/>
                <a:ea typeface="CRＣ＆Ｇブーケ" panose="02000600000000000000" pitchFamily="2" charset="-128"/>
              </a:rPr>
              <a:t>て</a:t>
            </a:r>
            <a:r>
              <a:rPr lang="ja-JP" altLang="en-US" sz="1200" dirty="0" smtClean="0">
                <a:solidFill>
                  <a:schemeClr val="accent5">
                    <a:lumMod val="50000"/>
                  </a:schemeClr>
                </a:solidFill>
                <a:latin typeface="CRＣ＆Ｇブーケ" panose="02000600000000000000" pitchFamily="2" charset="-128"/>
                <a:ea typeface="CRＣ＆Ｇブーケ" panose="02000600000000000000" pitchFamily="2" charset="-128"/>
              </a:rPr>
              <a:t>尋ねられました</a:t>
            </a:r>
            <a:r>
              <a:rPr lang="ja-JP" altLang="ja-JP" sz="1200" dirty="0" smtClean="0">
                <a:solidFill>
                  <a:schemeClr val="accent5">
                    <a:lumMod val="50000"/>
                  </a:schemeClr>
                </a:solidFill>
                <a:latin typeface="CRＣ＆Ｇブーケ" panose="02000600000000000000" pitchFamily="2" charset="-128"/>
                <a:ea typeface="CRＣ＆Ｇブーケ" panose="02000600000000000000" pitchFamily="2" charset="-128"/>
              </a:rPr>
              <a:t>。</a:t>
            </a:r>
            <a:endParaRPr lang="ja-JP" altLang="ja-JP" sz="1200" dirty="0">
              <a:solidFill>
                <a:schemeClr val="accent5">
                  <a:lumMod val="50000"/>
                </a:schemeClr>
              </a:solidFill>
              <a:latin typeface="CRＣ＆Ｇブーケ" panose="02000600000000000000" pitchFamily="2" charset="-128"/>
              <a:ea typeface="CRＣ＆Ｇブーケ" panose="02000600000000000000" pitchFamily="2" charset="-128"/>
            </a:endParaRPr>
          </a:p>
          <a:p>
            <a:r>
              <a:rPr lang="ja-JP" altLang="ja-JP" sz="1200" dirty="0">
                <a:solidFill>
                  <a:schemeClr val="accent5">
                    <a:lumMod val="50000"/>
                  </a:schemeClr>
                </a:solidFill>
                <a:latin typeface="CRＣ＆Ｇブーケ" panose="02000600000000000000" pitchFamily="2" charset="-128"/>
                <a:ea typeface="CRＣ＆Ｇブーケ" panose="02000600000000000000" pitchFamily="2" charset="-128"/>
              </a:rPr>
              <a:t>「ありがとう</a:t>
            </a:r>
            <a:r>
              <a:rPr lang="ja-JP" altLang="ja-JP" sz="1200" dirty="0" err="1">
                <a:solidFill>
                  <a:schemeClr val="accent5">
                    <a:lumMod val="50000"/>
                  </a:schemeClr>
                </a:solidFill>
                <a:latin typeface="CRＣ＆Ｇブーケ" panose="02000600000000000000" pitchFamily="2" charset="-128"/>
                <a:ea typeface="CRＣ＆Ｇブーケ" panose="02000600000000000000" pitchFamily="2" charset="-128"/>
              </a:rPr>
              <a:t>が</a:t>
            </a:r>
            <a:r>
              <a:rPr lang="ja-JP" altLang="ja-JP" sz="1200" dirty="0">
                <a:solidFill>
                  <a:schemeClr val="accent5">
                    <a:lumMod val="50000"/>
                  </a:schemeClr>
                </a:solidFill>
                <a:latin typeface="CRＣ＆Ｇブーケ" panose="02000600000000000000" pitchFamily="2" charset="-128"/>
                <a:ea typeface="CRＣ＆Ｇブーケ" panose="02000600000000000000" pitchFamily="2" charset="-128"/>
              </a:rPr>
              <a:t>いっぱい、と書いてあるんですよ。私たち広島管財は</a:t>
            </a:r>
            <a:r>
              <a:rPr lang="ja-JP" altLang="ja-JP" sz="1200" dirty="0" smtClean="0">
                <a:solidFill>
                  <a:schemeClr val="accent5">
                    <a:lumMod val="50000"/>
                  </a:schemeClr>
                </a:solidFill>
                <a:latin typeface="CRＣ＆Ｇブーケ" panose="02000600000000000000" pitchFamily="2" charset="-128"/>
                <a:ea typeface="CRＣ＆Ｇブーケ" panose="02000600000000000000" pitchFamily="2" charset="-128"/>
              </a:rPr>
              <a:t>、</a:t>
            </a:r>
            <a:endParaRPr lang="en-US" altLang="ja-JP" sz="1200" dirty="0" smtClean="0">
              <a:solidFill>
                <a:schemeClr val="accent5">
                  <a:lumMod val="50000"/>
                </a:schemeClr>
              </a:solidFill>
              <a:latin typeface="CRＣ＆Ｇブーケ" panose="02000600000000000000" pitchFamily="2" charset="-128"/>
              <a:ea typeface="CRＣ＆Ｇブーケ" panose="02000600000000000000" pitchFamily="2" charset="-128"/>
            </a:endParaRPr>
          </a:p>
          <a:p>
            <a:r>
              <a:rPr lang="ja-JP" altLang="ja-JP" sz="1200" dirty="0" smtClean="0">
                <a:solidFill>
                  <a:schemeClr val="accent5">
                    <a:lumMod val="50000"/>
                  </a:schemeClr>
                </a:solidFill>
                <a:latin typeface="CRＣ＆Ｇブーケ" panose="02000600000000000000" pitchFamily="2" charset="-128"/>
                <a:ea typeface="CRＣ＆Ｇブーケ" panose="02000600000000000000" pitchFamily="2" charset="-128"/>
              </a:rPr>
              <a:t>ありがとう経営</a:t>
            </a:r>
            <a:r>
              <a:rPr lang="ja-JP" altLang="en-US" sz="1200" dirty="0" smtClean="0">
                <a:solidFill>
                  <a:schemeClr val="accent5">
                    <a:lumMod val="50000"/>
                  </a:schemeClr>
                </a:solidFill>
                <a:latin typeface="CRＣ＆Ｇブーケ" panose="02000600000000000000" pitchFamily="2" charset="-128"/>
                <a:ea typeface="CRＣ＆Ｇブーケ" panose="02000600000000000000" pitchFamily="2" charset="-128"/>
              </a:rPr>
              <a:t>をかかげてお</a:t>
            </a:r>
            <a:r>
              <a:rPr lang="ja-JP" altLang="en-US" sz="1200" dirty="0">
                <a:solidFill>
                  <a:schemeClr val="accent5">
                    <a:lumMod val="50000"/>
                  </a:schemeClr>
                </a:solidFill>
                <a:latin typeface="CRＣ＆Ｇブーケ" panose="02000600000000000000" pitchFamily="2" charset="-128"/>
                <a:ea typeface="CRＣ＆Ｇブーケ" panose="02000600000000000000" pitchFamily="2" charset="-128"/>
              </a:rPr>
              <a:t>り</a:t>
            </a:r>
            <a:r>
              <a:rPr lang="ja-JP" altLang="ja-JP" sz="1200" dirty="0" smtClean="0">
                <a:solidFill>
                  <a:schemeClr val="accent5">
                    <a:lumMod val="50000"/>
                  </a:schemeClr>
                </a:solidFill>
                <a:latin typeface="CRＣ＆Ｇブーケ" panose="02000600000000000000" pitchFamily="2" charset="-128"/>
                <a:ea typeface="CRＣ＆Ｇブーケ" panose="02000600000000000000" pitchFamily="2" charset="-128"/>
              </a:rPr>
              <a:t>、</a:t>
            </a:r>
            <a:r>
              <a:rPr lang="ja-JP" altLang="ja-JP" sz="1200" dirty="0">
                <a:solidFill>
                  <a:schemeClr val="accent5">
                    <a:lumMod val="50000"/>
                  </a:schemeClr>
                </a:solidFill>
                <a:latin typeface="CRＣ＆Ｇブーケ" panose="02000600000000000000" pitchFamily="2" charset="-128"/>
                <a:ea typeface="CRＣ＆Ｇブーケ" panose="02000600000000000000" pitchFamily="2" charset="-128"/>
              </a:rPr>
              <a:t>お客様・仲間・家族への３つ</a:t>
            </a:r>
            <a:r>
              <a:rPr lang="ja-JP" altLang="ja-JP" sz="1200" dirty="0" smtClean="0">
                <a:solidFill>
                  <a:schemeClr val="accent5">
                    <a:lumMod val="50000"/>
                  </a:schemeClr>
                </a:solidFill>
                <a:latin typeface="CRＣ＆Ｇブーケ" panose="02000600000000000000" pitchFamily="2" charset="-128"/>
                <a:ea typeface="CRＣ＆Ｇブーケ" panose="02000600000000000000" pitchFamily="2" charset="-128"/>
              </a:rPr>
              <a:t>の</a:t>
            </a:r>
            <a:endParaRPr lang="en-US" altLang="ja-JP" sz="1200" dirty="0" smtClean="0">
              <a:solidFill>
                <a:schemeClr val="accent5">
                  <a:lumMod val="50000"/>
                </a:schemeClr>
              </a:solidFill>
              <a:latin typeface="CRＣ＆Ｇブーケ" panose="02000600000000000000" pitchFamily="2" charset="-128"/>
              <a:ea typeface="CRＣ＆Ｇブーケ" panose="02000600000000000000" pitchFamily="2" charset="-128"/>
            </a:endParaRPr>
          </a:p>
          <a:p>
            <a:r>
              <a:rPr lang="ja-JP" altLang="ja-JP" sz="1200" dirty="0" smtClean="0">
                <a:solidFill>
                  <a:schemeClr val="accent5">
                    <a:lumMod val="50000"/>
                  </a:schemeClr>
                </a:solidFill>
                <a:latin typeface="CRＣ＆Ｇブーケ" panose="02000600000000000000" pitchFamily="2" charset="-128"/>
                <a:ea typeface="CRＣ＆Ｇブーケ" panose="02000600000000000000" pitchFamily="2" charset="-128"/>
              </a:rPr>
              <a:t>ありがとう</a:t>
            </a:r>
            <a:r>
              <a:rPr lang="ja-JP" altLang="ja-JP" sz="1200" dirty="0" err="1" smtClean="0">
                <a:solidFill>
                  <a:schemeClr val="accent5">
                    <a:lumMod val="50000"/>
                  </a:schemeClr>
                </a:solidFill>
                <a:latin typeface="CRＣ＆Ｇブーケ" panose="02000600000000000000" pitchFamily="2" charset="-128"/>
                <a:ea typeface="CRＣ＆Ｇブーケ" panose="02000600000000000000" pitchFamily="2" charset="-128"/>
              </a:rPr>
              <a:t>を</a:t>
            </a:r>
            <a:r>
              <a:rPr lang="ja-JP" altLang="ja-JP" sz="1200" dirty="0" smtClean="0">
                <a:solidFill>
                  <a:schemeClr val="accent5">
                    <a:lumMod val="50000"/>
                  </a:schemeClr>
                </a:solidFill>
                <a:latin typeface="CRＣ＆Ｇブーケ" panose="02000600000000000000" pitchFamily="2" charset="-128"/>
                <a:ea typeface="CRＣ＆Ｇブーケ" panose="02000600000000000000" pitchFamily="2" charset="-128"/>
              </a:rPr>
              <a:t>とても</a:t>
            </a:r>
            <a:r>
              <a:rPr lang="ja-JP" altLang="ja-JP" sz="1200" dirty="0">
                <a:solidFill>
                  <a:schemeClr val="accent5">
                    <a:lumMod val="50000"/>
                  </a:schemeClr>
                </a:solidFill>
                <a:latin typeface="CRＣ＆Ｇブーケ" panose="02000600000000000000" pitchFamily="2" charset="-128"/>
                <a:ea typeface="CRＣ＆Ｇブーケ" panose="02000600000000000000" pitchFamily="2" charset="-128"/>
              </a:rPr>
              <a:t>大切にしています。ちなみに、この字</a:t>
            </a:r>
            <a:r>
              <a:rPr lang="ja-JP" altLang="ja-JP" sz="1200" dirty="0" smtClean="0">
                <a:solidFill>
                  <a:schemeClr val="accent5">
                    <a:lumMod val="50000"/>
                  </a:schemeClr>
                </a:solidFill>
                <a:latin typeface="CRＣ＆Ｇブーケ" panose="02000600000000000000" pitchFamily="2" charset="-128"/>
                <a:ea typeface="CRＣ＆Ｇブーケ" panose="02000600000000000000" pitchFamily="2" charset="-128"/>
              </a:rPr>
              <a:t>は</a:t>
            </a:r>
            <a:r>
              <a:rPr lang="ja-JP" altLang="en-US" sz="1200" dirty="0">
                <a:solidFill>
                  <a:schemeClr val="accent5">
                    <a:lumMod val="50000"/>
                  </a:schemeClr>
                </a:solidFill>
                <a:latin typeface="CRＣ＆Ｇブーケ" panose="02000600000000000000" pitchFamily="2" charset="-128"/>
                <a:ea typeface="CRＣ＆Ｇブーケ" panose="02000600000000000000" pitchFamily="2" charset="-128"/>
              </a:rPr>
              <a:t>弊社</a:t>
            </a:r>
            <a:r>
              <a:rPr lang="ja-JP" altLang="en-US" sz="1200" dirty="0" smtClean="0">
                <a:solidFill>
                  <a:schemeClr val="accent5">
                    <a:lumMod val="50000"/>
                  </a:schemeClr>
                </a:solidFill>
                <a:latin typeface="CRＣ＆Ｇブーケ" panose="02000600000000000000" pitchFamily="2" charset="-128"/>
                <a:ea typeface="CRＣ＆Ｇブーケ" panose="02000600000000000000" pitchFamily="2" charset="-128"/>
              </a:rPr>
              <a:t>の</a:t>
            </a:r>
            <a:r>
              <a:rPr lang="ja-JP" altLang="ja-JP" sz="1200" dirty="0" smtClean="0">
                <a:solidFill>
                  <a:schemeClr val="accent5">
                    <a:lumMod val="50000"/>
                  </a:schemeClr>
                </a:solidFill>
                <a:latin typeface="CRＣ＆Ｇブーケ" panose="02000600000000000000" pitchFamily="2" charset="-128"/>
                <a:ea typeface="CRＣ＆Ｇブーケ" panose="02000600000000000000" pitchFamily="2" charset="-128"/>
              </a:rPr>
              <a:t>社長</a:t>
            </a:r>
            <a:r>
              <a:rPr lang="ja-JP" altLang="ja-JP" sz="1200" dirty="0">
                <a:solidFill>
                  <a:schemeClr val="accent5">
                    <a:lumMod val="50000"/>
                  </a:schemeClr>
                </a:solidFill>
                <a:latin typeface="CRＣ＆Ｇブーケ" panose="02000600000000000000" pitchFamily="2" charset="-128"/>
                <a:ea typeface="CRＣ＆Ｇブーケ" panose="02000600000000000000" pitchFamily="2" charset="-128"/>
              </a:rPr>
              <a:t>が</a:t>
            </a:r>
            <a:r>
              <a:rPr lang="ja-JP" altLang="ja-JP" sz="1200" dirty="0" smtClean="0">
                <a:solidFill>
                  <a:schemeClr val="accent5">
                    <a:lumMod val="50000"/>
                  </a:schemeClr>
                </a:solidFill>
                <a:latin typeface="CRＣ＆Ｇブーケ" panose="02000600000000000000" pitchFamily="2" charset="-128"/>
                <a:ea typeface="CRＣ＆Ｇブーケ" panose="02000600000000000000" pitchFamily="2" charset="-128"/>
              </a:rPr>
              <a:t>書</a:t>
            </a:r>
            <a:r>
              <a:rPr lang="ja-JP" altLang="en-US" sz="1200" dirty="0" smtClean="0">
                <a:solidFill>
                  <a:schemeClr val="accent5">
                    <a:lumMod val="50000"/>
                  </a:schemeClr>
                </a:solidFill>
                <a:latin typeface="CRＣ＆Ｇブーケ" panose="02000600000000000000" pitchFamily="2" charset="-128"/>
                <a:ea typeface="CRＣ＆Ｇブーケ" panose="02000600000000000000" pitchFamily="2" charset="-128"/>
              </a:rPr>
              <a:t>いたものな</a:t>
            </a:r>
            <a:r>
              <a:rPr lang="ja-JP" altLang="ja-JP" sz="1200" dirty="0" smtClean="0">
                <a:solidFill>
                  <a:schemeClr val="accent5">
                    <a:lumMod val="50000"/>
                  </a:schemeClr>
                </a:solidFill>
                <a:latin typeface="CRＣ＆Ｇブーケ" panose="02000600000000000000" pitchFamily="2" charset="-128"/>
                <a:ea typeface="CRＣ＆Ｇブーケ" panose="02000600000000000000" pitchFamily="2" charset="-128"/>
              </a:rPr>
              <a:t>んですよ</a:t>
            </a:r>
            <a:r>
              <a:rPr lang="ja-JP" altLang="ja-JP" sz="1200" dirty="0">
                <a:solidFill>
                  <a:schemeClr val="accent5">
                    <a:lumMod val="50000"/>
                  </a:schemeClr>
                </a:solidFill>
                <a:latin typeface="CRＣ＆Ｇブーケ" panose="02000600000000000000" pitchFamily="2" charset="-128"/>
                <a:ea typeface="CRＣ＆Ｇブーケ" panose="02000600000000000000" pitchFamily="2" charset="-128"/>
              </a:rPr>
              <a:t>。</a:t>
            </a:r>
            <a:r>
              <a:rPr lang="ja-JP" altLang="ja-JP" sz="1200" dirty="0" smtClean="0">
                <a:solidFill>
                  <a:schemeClr val="accent5">
                    <a:lumMod val="50000"/>
                  </a:schemeClr>
                </a:solidFill>
                <a:latin typeface="CRＣ＆Ｇブーケ" panose="02000600000000000000" pitchFamily="2" charset="-128"/>
                <a:ea typeface="CRＣ＆Ｇブーケ" panose="02000600000000000000" pitchFamily="2" charset="-128"/>
              </a:rPr>
              <a:t>」左</a:t>
            </a:r>
            <a:r>
              <a:rPr lang="ja-JP" altLang="ja-JP" sz="1200" dirty="0">
                <a:solidFill>
                  <a:schemeClr val="accent5">
                    <a:lumMod val="50000"/>
                  </a:schemeClr>
                </a:solidFill>
                <a:latin typeface="CRＣ＆Ｇブーケ" panose="02000600000000000000" pitchFamily="2" charset="-128"/>
                <a:ea typeface="CRＣ＆Ｇブーケ" panose="02000600000000000000" pitchFamily="2" charset="-128"/>
              </a:rPr>
              <a:t>袖を指さしながら笑顔で答えると、その女性患者様も笑顔で頷いてくれました</a:t>
            </a:r>
            <a:r>
              <a:rPr lang="ja-JP" altLang="ja-JP" sz="1200" dirty="0" smtClean="0">
                <a:solidFill>
                  <a:schemeClr val="accent5">
                    <a:lumMod val="50000"/>
                  </a:schemeClr>
                </a:solidFill>
                <a:latin typeface="CRＣ＆Ｇブーケ" panose="02000600000000000000" pitchFamily="2" charset="-128"/>
                <a:ea typeface="CRＣ＆Ｇブーケ" panose="02000600000000000000" pitchFamily="2" charset="-128"/>
              </a:rPr>
              <a:t>。</a:t>
            </a:r>
            <a:endParaRPr lang="en-US" altLang="ja-JP" sz="1200" dirty="0" smtClean="0">
              <a:solidFill>
                <a:schemeClr val="accent5">
                  <a:lumMod val="50000"/>
                </a:schemeClr>
              </a:solidFill>
              <a:latin typeface="CRＣ＆Ｇブーケ" panose="02000600000000000000" pitchFamily="2" charset="-128"/>
              <a:ea typeface="CRＣ＆Ｇブーケ" panose="02000600000000000000" pitchFamily="2" charset="-128"/>
            </a:endParaRPr>
          </a:p>
          <a:p>
            <a:r>
              <a:rPr lang="ja-JP" altLang="ja-JP" sz="1200" dirty="0" smtClean="0">
                <a:solidFill>
                  <a:schemeClr val="accent5">
                    <a:lumMod val="50000"/>
                  </a:schemeClr>
                </a:solidFill>
                <a:latin typeface="CRＣ＆Ｇブーケ" panose="02000600000000000000" pitchFamily="2" charset="-128"/>
                <a:ea typeface="CRＣ＆Ｇブーケ" panose="02000600000000000000" pitchFamily="2" charset="-128"/>
              </a:rPr>
              <a:t>「</a:t>
            </a:r>
            <a:r>
              <a:rPr lang="ja-JP" altLang="ja-JP" sz="1200" dirty="0">
                <a:solidFill>
                  <a:schemeClr val="accent5">
                    <a:lumMod val="50000"/>
                  </a:schemeClr>
                </a:solidFill>
                <a:latin typeface="CRＣ＆Ｇブーケ" panose="02000600000000000000" pitchFamily="2" charset="-128"/>
                <a:ea typeface="CRＣ＆Ｇブーケ" panose="02000600000000000000" pitchFamily="2" charset="-128"/>
              </a:rPr>
              <a:t>素敵な会社なのね、いつも綺麗にしてくれて、ありがとう」</a:t>
            </a:r>
          </a:p>
          <a:p>
            <a:r>
              <a:rPr lang="ja-JP" altLang="ja-JP" sz="1200" dirty="0" smtClean="0">
                <a:solidFill>
                  <a:schemeClr val="accent5">
                    <a:lumMod val="50000"/>
                  </a:schemeClr>
                </a:solidFill>
                <a:latin typeface="CRＣ＆Ｇブーケ" panose="02000600000000000000" pitchFamily="2" charset="-128"/>
                <a:ea typeface="CRＣ＆Ｇブーケ" panose="02000600000000000000" pitchFamily="2" charset="-128"/>
              </a:rPr>
              <a:t>左</a:t>
            </a:r>
            <a:r>
              <a:rPr lang="ja-JP" altLang="ja-JP" sz="1200" dirty="0">
                <a:solidFill>
                  <a:schemeClr val="accent5">
                    <a:lumMod val="50000"/>
                  </a:schemeClr>
                </a:solidFill>
                <a:latin typeface="CRＣ＆Ｇブーケ" panose="02000600000000000000" pitchFamily="2" charset="-128"/>
                <a:ea typeface="CRＣ＆Ｇブーケ" panose="02000600000000000000" pitchFamily="2" charset="-128"/>
              </a:rPr>
              <a:t>袖のワッペンが人と人を繋げ、『ありがとう』を生んでくれました</a:t>
            </a:r>
            <a:r>
              <a:rPr lang="ja-JP" altLang="ja-JP" sz="1200" dirty="0" smtClean="0">
                <a:solidFill>
                  <a:schemeClr val="accent5">
                    <a:lumMod val="50000"/>
                  </a:schemeClr>
                </a:solidFill>
                <a:latin typeface="CRＣ＆Ｇブーケ" panose="02000600000000000000" pitchFamily="2" charset="-128"/>
                <a:ea typeface="CRＣ＆Ｇブーケ" panose="02000600000000000000" pitchFamily="2" charset="-128"/>
              </a:rPr>
              <a:t>。</a:t>
            </a:r>
            <a:endParaRPr lang="en-US" altLang="ja-JP" sz="1200" dirty="0">
              <a:solidFill>
                <a:schemeClr val="accent5">
                  <a:lumMod val="50000"/>
                </a:schemeClr>
              </a:solidFill>
              <a:latin typeface="CRＣ＆Ｇブーケ" panose="02000600000000000000" pitchFamily="2" charset="-128"/>
              <a:ea typeface="CRＣ＆Ｇブーケ" panose="02000600000000000000" pitchFamily="2" charset="-128"/>
            </a:endParaRPr>
          </a:p>
        </p:txBody>
      </p:sp>
      <p:pic>
        <p:nvPicPr>
          <p:cNvPr id="3" name="図 2"/>
          <p:cNvPicPr>
            <a:picLocks noChangeAspect="1"/>
          </p:cNvPicPr>
          <p:nvPr/>
        </p:nvPicPr>
        <p:blipFill>
          <a:blip r:embed="rId4"/>
          <a:stretch>
            <a:fillRect/>
          </a:stretch>
        </p:blipFill>
        <p:spPr>
          <a:xfrm rot="682703">
            <a:off x="5590608" y="521404"/>
            <a:ext cx="1516025" cy="1137019"/>
          </a:xfrm>
          <a:prstGeom prst="rect">
            <a:avLst/>
          </a:prstGeom>
        </p:spPr>
      </p:pic>
      <p:pic>
        <p:nvPicPr>
          <p:cNvPr id="16" name="図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0017526">
            <a:off x="4754568" y="6305750"/>
            <a:ext cx="1201756" cy="901318"/>
          </a:xfrm>
          <a:prstGeom prst="rect">
            <a:avLst/>
          </a:prstGeom>
          <a:effectLst>
            <a:softEdge rad="63500"/>
          </a:effectLst>
        </p:spPr>
      </p:pic>
      <p:pic>
        <p:nvPicPr>
          <p:cNvPr id="17" name="図 1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527419">
            <a:off x="6061144" y="6503766"/>
            <a:ext cx="1218919" cy="914190"/>
          </a:xfrm>
          <a:prstGeom prst="rect">
            <a:avLst/>
          </a:prstGeom>
          <a:effectLst>
            <a:softEdge rad="63500"/>
          </a:effectLst>
        </p:spPr>
      </p:pic>
    </p:spTree>
    <p:extLst>
      <p:ext uri="{BB962C8B-B14F-4D97-AF65-F5344CB8AC3E}">
        <p14:creationId xmlns:p14="http://schemas.microsoft.com/office/powerpoint/2010/main" val="3382751924"/>
      </p:ext>
    </p:extLst>
  </p:cSld>
  <p:clrMapOvr>
    <a:masterClrMapping/>
  </p:clrMapOvr>
  <p:timing>
    <p:tnLst>
      <p:par>
        <p:cTn id="1" dur="indefinite" restart="never" nodeType="tmRoot"/>
      </p:par>
    </p:tnLst>
  </p:timing>
</p:sld>
</file>

<file path=ppt/theme/theme1.xml><?xml version="1.0" encoding="utf-8"?>
<a:theme xmlns:a="http://schemas.openxmlformats.org/drawingml/2006/main" name="11">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プレゼンテーション1" id="{D14BBAA0-EBDA-4F80-B5E5-6A060B58EB30}" vid="{E91C9F3B-FA2D-4D28-9E30-9B6A997020B2}"/>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11</Template>
  <TotalTime>0</TotalTime>
  <Words>822</Words>
  <Application>Microsoft Office PowerPoint</Application>
  <PresentationFormat>ユーザー設定</PresentationFormat>
  <Paragraphs>51</Paragraphs>
  <Slides>2</Slides>
  <Notes>0</Notes>
  <HiddenSlides>0</HiddenSlides>
  <MMClips>0</MMClips>
  <ScaleCrop>false</ScaleCrop>
  <HeadingPairs>
    <vt:vector size="6" baseType="variant">
      <vt:variant>
        <vt:lpstr>使用されているフォント</vt:lpstr>
      </vt:variant>
      <vt:variant>
        <vt:i4>12</vt:i4>
      </vt:variant>
      <vt:variant>
        <vt:lpstr>テーマ</vt:lpstr>
      </vt:variant>
      <vt:variant>
        <vt:i4>1</vt:i4>
      </vt:variant>
      <vt:variant>
        <vt:lpstr>スライド タイトル</vt:lpstr>
      </vt:variant>
      <vt:variant>
        <vt:i4>2</vt:i4>
      </vt:variant>
    </vt:vector>
  </HeadingPairs>
  <TitlesOfParts>
    <vt:vector size="15" baseType="lpstr">
      <vt:lpstr>AR P丸ゴシック体M</vt:lpstr>
      <vt:lpstr>AR P悠々ゴシック体E</vt:lpstr>
      <vt:lpstr>CRＣ＆Ｇブーケ</vt:lpstr>
      <vt:lpstr>CRPＣ＆Ｇれいしっく</vt:lpstr>
      <vt:lpstr>ＤＦＧロマン雪W9</vt:lpstr>
      <vt:lpstr>ＤＦロマン雪W9</vt:lpstr>
      <vt:lpstr>HG丸ｺﾞｼｯｸM-PRO</vt:lpstr>
      <vt:lpstr>ＭＳ Ｐゴシック</vt:lpstr>
      <vt:lpstr>ふい字</vt:lpstr>
      <vt:lpstr>Arial</vt:lpstr>
      <vt:lpstr>Calibri</vt:lpstr>
      <vt:lpstr>Calibri Light</vt:lpstr>
      <vt:lpstr>11</vt:lpstr>
      <vt:lpstr>PowerPoint プレゼンテーション</vt:lpstr>
      <vt:lpstr>PowerPoint プレゼンテーション</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2013-07-04T11:22:33Z</dcterms:created>
  <dcterms:modified xsi:type="dcterms:W3CDTF">2016-10-29T04:33:59Z</dcterms:modified>
</cp:coreProperties>
</file>